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sldIdLst>
    <p:sldId id="281" r:id="rId2"/>
    <p:sldId id="279" r:id="rId3"/>
    <p:sldId id="280" r:id="rId4"/>
    <p:sldId id="273" r:id="rId5"/>
    <p:sldId id="277"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60" d="100"/>
          <a:sy n="60" d="100"/>
        </p:scale>
        <p:origin x="1412" y="2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73CE23-1E55-481E-BCA5-611EEF769148}" type="datetimeFigureOut">
              <a:rPr kumimoji="1" lang="ja-JP" altLang="en-US" smtClean="0"/>
              <a:t>2026/6/19</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825A11-3AAA-40C4-9E83-069773FD2432}" type="slidenum">
              <a:rPr kumimoji="1" lang="ja-JP" altLang="en-US" smtClean="0"/>
              <a:t>‹#›</a:t>
            </a:fld>
            <a:endParaRPr kumimoji="1" lang="ja-JP" altLang="en-US"/>
          </a:p>
        </p:txBody>
      </p:sp>
    </p:spTree>
    <p:extLst>
      <p:ext uri="{BB962C8B-B14F-4D97-AF65-F5344CB8AC3E}">
        <p14:creationId xmlns:p14="http://schemas.microsoft.com/office/powerpoint/2010/main" val="38096289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userDrawn="1">
  <p:cSld name="Title Slide">
    <p:spTree>
      <p:nvGrpSpPr>
        <p:cNvPr id="1" name="Shape 11"/>
        <p:cNvGrpSpPr/>
        <p:nvPr/>
      </p:nvGrpSpPr>
      <p:grpSpPr>
        <a:xfrm>
          <a:off x="0" y="0"/>
          <a:ext cx="0" cy="0"/>
          <a:chOff x="0" y="0"/>
          <a:chExt cx="0" cy="0"/>
        </a:xfrm>
      </p:grpSpPr>
      <p:sp>
        <p:nvSpPr>
          <p:cNvPr id="24" name="テキスト プレースホルダー 20">
            <a:extLst>
              <a:ext uri="{FF2B5EF4-FFF2-40B4-BE49-F238E27FC236}">
                <a16:creationId xmlns:a16="http://schemas.microsoft.com/office/drawing/2014/main" id="{DC48F02E-1B3F-8B17-2259-8349B0FF3542}"/>
              </a:ext>
            </a:extLst>
          </p:cNvPr>
          <p:cNvSpPr>
            <a:spLocks noGrp="1" noRot="1" noMove="1" noResize="1" noEditPoints="1" noAdjustHandles="1" noChangeArrowheads="1" noChangeShapeType="1"/>
          </p:cNvSpPr>
          <p:nvPr>
            <p:ph type="body" sz="quarter" idx="16" hasCustomPrompt="1"/>
          </p:nvPr>
        </p:nvSpPr>
        <p:spPr>
          <a:xfrm>
            <a:off x="743976" y="2262236"/>
            <a:ext cx="2911885" cy="476784"/>
          </a:xfrm>
          <a:prstGeom prst="rect">
            <a:avLst/>
          </a:prstGeom>
        </p:spPr>
        <p:txBody>
          <a:bodyPr/>
          <a:lstStyle>
            <a:lvl1pPr latinLnBrk="1">
              <a:defRPr sz="1400" b="0">
                <a:latin typeface="+mn-ea"/>
                <a:ea typeface="+mn-ea"/>
              </a:defRPr>
            </a:lvl1pPr>
          </a:lstStyle>
          <a:p>
            <a:pPr lvl="0"/>
            <a:r>
              <a:rPr kumimoji="1" lang="en-US" altLang="ja-JP" dirty="0"/>
              <a:t>URL</a:t>
            </a:r>
            <a:r>
              <a:rPr kumimoji="1" lang="ja-JP" altLang="en-US" dirty="0"/>
              <a:t>：</a:t>
            </a:r>
            <a:endParaRPr kumimoji="1" lang="en-US" altLang="ja-JP" dirty="0"/>
          </a:p>
        </p:txBody>
      </p:sp>
      <p:sp>
        <p:nvSpPr>
          <p:cNvPr id="3" name="スライド番号プレースホルダー 1"/>
          <p:cNvSpPr>
            <a:spLocks noGrp="1" noRot="1" noMove="1" noResize="1" noEditPoints="1" noAdjustHandles="1" noChangeArrowheads="1" noChangeShapeType="1"/>
          </p:cNvSpPr>
          <p:nvPr>
            <p:ph type="sldNum" sz="quarter" idx="4"/>
          </p:nvPr>
        </p:nvSpPr>
        <p:spPr>
          <a:xfrm>
            <a:off x="7086889" y="6610597"/>
            <a:ext cx="2057111" cy="244516"/>
          </a:xfrm>
          <a:prstGeom prst="rect">
            <a:avLst/>
          </a:prstGeom>
        </p:spPr>
        <p:txBody>
          <a:bodyPr vert="horz" lIns="91440" tIns="45720" rIns="91440" bIns="45720" rtlCol="0" anchor="ctr"/>
          <a:lstStyle>
            <a:lvl1pPr algn="r">
              <a:defRPr sz="1455">
                <a:solidFill>
                  <a:schemeClr val="tx1">
                    <a:tint val="75000"/>
                  </a:schemeClr>
                </a:solidFill>
                <a:latin typeface="+mn-lt"/>
              </a:defRPr>
            </a:lvl1pPr>
          </a:lstStyle>
          <a:p>
            <a:fld id="{B5ABD82E-40E2-4CCA-9611-8838995DE292}" type="slidenum">
              <a:rPr kumimoji="1" lang="ja-JP" altLang="en-US" smtClean="0"/>
              <a:pPr/>
              <a:t>‹#›</a:t>
            </a:fld>
            <a:endParaRPr kumimoji="1" lang="ja-JP" altLang="en-US"/>
          </a:p>
        </p:txBody>
      </p:sp>
      <p:pic>
        <p:nvPicPr>
          <p:cNvPr id="4" name="図 3" descr="ロゴ, 会社名&#10;&#10;自動的に生成された説明">
            <a:extLst>
              <a:ext uri="{FF2B5EF4-FFF2-40B4-BE49-F238E27FC236}">
                <a16:creationId xmlns:a16="http://schemas.microsoft.com/office/drawing/2014/main" id="{7C78B98D-1F11-CBD6-2F9B-57B07A994AD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24843" y="131564"/>
            <a:ext cx="1611522" cy="666196"/>
          </a:xfrm>
          <a:prstGeom prst="rect">
            <a:avLst/>
          </a:prstGeom>
        </p:spPr>
      </p:pic>
      <p:grpSp>
        <p:nvGrpSpPr>
          <p:cNvPr id="5" name="タイトル 2">
            <a:extLst>
              <a:ext uri="{FF2B5EF4-FFF2-40B4-BE49-F238E27FC236}">
                <a16:creationId xmlns:a16="http://schemas.microsoft.com/office/drawing/2014/main" id="{759FBAF6-1240-8AE4-3404-8FFF6039F0B7}"/>
              </a:ext>
            </a:extLst>
          </p:cNvPr>
          <p:cNvGrpSpPr>
            <a:grpSpLocks/>
          </p:cNvGrpSpPr>
          <p:nvPr userDrawn="1"/>
        </p:nvGrpSpPr>
        <p:grpSpPr>
          <a:xfrm>
            <a:off x="-2889" y="723966"/>
            <a:ext cx="9150217" cy="665963"/>
            <a:chOff x="0" y="-1"/>
            <a:chExt cx="15085149" cy="1097874"/>
          </a:xfrm>
        </p:grpSpPr>
        <p:sp>
          <p:nvSpPr>
            <p:cNvPr id="6" name="四角形">
              <a:extLst>
                <a:ext uri="{FF2B5EF4-FFF2-40B4-BE49-F238E27FC236}">
                  <a16:creationId xmlns:a16="http://schemas.microsoft.com/office/drawing/2014/main" id="{A1966755-99C0-1285-6475-0EF179FB722F}"/>
                </a:ext>
              </a:extLst>
            </p:cNvPr>
            <p:cNvSpPr>
              <a:spLocks/>
            </p:cNvSpPr>
            <p:nvPr/>
          </p:nvSpPr>
          <p:spPr>
            <a:xfrm>
              <a:off x="0" y="-1"/>
              <a:ext cx="15085149" cy="1097874"/>
            </a:xfrm>
            <a:prstGeom prst="rect">
              <a:avLst/>
            </a:prstGeom>
            <a:solidFill>
              <a:srgbClr val="0D57A8"/>
            </a:solidFill>
            <a:ln w="12700" cap="flat">
              <a:noFill/>
              <a:miter lim="400000"/>
            </a:ln>
            <a:effectLst/>
          </p:spPr>
          <p:txBody>
            <a:bodyPr wrap="square" lIns="45733" tIns="45733" rIns="45733" bIns="45733" numCol="1" anchor="ctr">
              <a:noAutofit/>
            </a:bodyPr>
            <a:lstStyle/>
            <a:p>
              <a:pPr algn="ctr">
                <a:spcBef>
                  <a:spcPts val="424"/>
                </a:spcBef>
              </a:pPr>
              <a:endParaRPr sz="1092"/>
            </a:p>
          </p:txBody>
        </p:sp>
        <p:sp>
          <p:nvSpPr>
            <p:cNvPr id="7" name="2023年までにCO2排出ゼロを目指す町工場の取り組み">
              <a:extLst>
                <a:ext uri="{FF2B5EF4-FFF2-40B4-BE49-F238E27FC236}">
                  <a16:creationId xmlns:a16="http://schemas.microsoft.com/office/drawing/2014/main" id="{CDA82A77-524F-95A2-34E8-8DBF1A94B1B4}"/>
                </a:ext>
              </a:extLst>
            </p:cNvPr>
            <p:cNvSpPr txBox="1">
              <a:spLocks/>
            </p:cNvSpPr>
            <p:nvPr/>
          </p:nvSpPr>
          <p:spPr>
            <a:xfrm>
              <a:off x="45719" y="240561"/>
              <a:ext cx="14993710" cy="70605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33" tIns="45733" rIns="45733" bIns="45733" numCol="1" anchor="ctr">
              <a:spAutoFit/>
            </a:bodyPr>
            <a:lstStyle>
              <a:lvl1pPr algn="ctr">
                <a:spcBef>
                  <a:spcPts val="700"/>
                </a:spcBef>
                <a:defRPr sz="3600" b="1">
                  <a:solidFill>
                    <a:srgbClr val="FFFFFF"/>
                  </a:solidFill>
                  <a:latin typeface="メイリオ"/>
                  <a:ea typeface="メイリオ"/>
                  <a:cs typeface="メイリオ"/>
                  <a:sym typeface="メイリオ"/>
                </a:defRPr>
              </a:lvl1pPr>
            </a:lstStyle>
            <a:p>
              <a:endParaRPr lang="en-US" altLang="ja-JP" sz="2183" dirty="0"/>
            </a:p>
          </p:txBody>
        </p:sp>
      </p:grpSp>
      <p:sp>
        <p:nvSpPr>
          <p:cNvPr id="15" name="図プレースホルダー 14">
            <a:extLst>
              <a:ext uri="{FF2B5EF4-FFF2-40B4-BE49-F238E27FC236}">
                <a16:creationId xmlns:a16="http://schemas.microsoft.com/office/drawing/2014/main" id="{54F53E00-68BA-D69D-5FB9-6083E65631DE}"/>
              </a:ext>
            </a:extLst>
          </p:cNvPr>
          <p:cNvSpPr>
            <a:spLocks noGrp="1" noRot="1" noMove="1" noResize="1" noEditPoints="1" noAdjustHandles="1" noChangeArrowheads="1" noChangeShapeType="1"/>
          </p:cNvSpPr>
          <p:nvPr>
            <p:ph type="pic" sz="quarter" idx="10" hasCustomPrompt="1"/>
          </p:nvPr>
        </p:nvSpPr>
        <p:spPr>
          <a:xfrm>
            <a:off x="3796647" y="1544693"/>
            <a:ext cx="2488393" cy="1658666"/>
          </a:xfrm>
          <a:prstGeom prst="rect">
            <a:avLst/>
          </a:prstGeom>
          <a:solidFill>
            <a:schemeClr val="accent1">
              <a:lumMod val="20000"/>
              <a:lumOff val="80000"/>
            </a:schemeClr>
          </a:solidFill>
        </p:spPr>
        <p:txBody>
          <a:bodyPr/>
          <a:lstStyle>
            <a:lvl1pPr>
              <a:defRPr sz="1213">
                <a:latin typeface="+mn-ea"/>
                <a:ea typeface="+mn-ea"/>
              </a:defRPr>
            </a:lvl1pPr>
          </a:lstStyle>
          <a:p>
            <a:r>
              <a:rPr kumimoji="1" lang="ja-JP" altLang="en-US" dirty="0"/>
              <a:t>画像①</a:t>
            </a:r>
          </a:p>
        </p:txBody>
      </p:sp>
      <p:sp>
        <p:nvSpPr>
          <p:cNvPr id="17" name="図プレースホルダー 16">
            <a:extLst>
              <a:ext uri="{FF2B5EF4-FFF2-40B4-BE49-F238E27FC236}">
                <a16:creationId xmlns:a16="http://schemas.microsoft.com/office/drawing/2014/main" id="{44C167C6-432B-B8C6-A095-5215DE0D7C4D}"/>
              </a:ext>
            </a:extLst>
          </p:cNvPr>
          <p:cNvSpPr>
            <a:spLocks noGrp="1" noRot="1" noMove="1" noResize="1" noEditPoints="1" noAdjustHandles="1" noChangeArrowheads="1" noChangeShapeType="1"/>
          </p:cNvSpPr>
          <p:nvPr>
            <p:ph type="pic" sz="quarter" idx="11" hasCustomPrompt="1"/>
          </p:nvPr>
        </p:nvSpPr>
        <p:spPr>
          <a:xfrm>
            <a:off x="6423975" y="1544693"/>
            <a:ext cx="2488582" cy="1658666"/>
          </a:xfrm>
          <a:prstGeom prst="rect">
            <a:avLst/>
          </a:prstGeom>
          <a:solidFill>
            <a:schemeClr val="accent1">
              <a:lumMod val="20000"/>
              <a:lumOff val="80000"/>
            </a:schemeClr>
          </a:solidFill>
        </p:spPr>
        <p:txBody>
          <a:bodyPr/>
          <a:lstStyle>
            <a:lvl1pPr>
              <a:defRPr sz="1213">
                <a:latin typeface="+mn-ea"/>
                <a:ea typeface="+mn-ea"/>
              </a:defRPr>
            </a:lvl1pPr>
          </a:lstStyle>
          <a:p>
            <a:r>
              <a:rPr kumimoji="1" lang="ja-JP" altLang="en-US" dirty="0"/>
              <a:t>画像②</a:t>
            </a:r>
          </a:p>
        </p:txBody>
      </p:sp>
      <p:sp>
        <p:nvSpPr>
          <p:cNvPr id="19" name="テキスト プレースホルダー 18">
            <a:extLst>
              <a:ext uri="{FF2B5EF4-FFF2-40B4-BE49-F238E27FC236}">
                <a16:creationId xmlns:a16="http://schemas.microsoft.com/office/drawing/2014/main" id="{28F49616-5E2A-C173-0E2D-D55C75AEF3A0}"/>
              </a:ext>
            </a:extLst>
          </p:cNvPr>
          <p:cNvSpPr>
            <a:spLocks noGrp="1" noRot="1" noMove="1" noResize="1" noEditPoints="1" noAdjustHandles="1" noChangeArrowheads="1" noChangeShapeType="1"/>
          </p:cNvSpPr>
          <p:nvPr>
            <p:ph type="body" sz="quarter" idx="12" hasCustomPrompt="1"/>
          </p:nvPr>
        </p:nvSpPr>
        <p:spPr>
          <a:xfrm>
            <a:off x="321036" y="887648"/>
            <a:ext cx="8501927" cy="456060"/>
          </a:xfrm>
          <a:prstGeom prst="rect">
            <a:avLst/>
          </a:prstGeom>
        </p:spPr>
        <p:txBody>
          <a:bodyPr/>
          <a:lstStyle>
            <a:lvl1pPr algn="ctr">
              <a:lnSpc>
                <a:spcPct val="100000"/>
              </a:lnSpc>
              <a:defRPr sz="2200" b="1">
                <a:solidFill>
                  <a:schemeClr val="bg1"/>
                </a:solidFill>
                <a:latin typeface="メイリオ" panose="020B0604030504040204" pitchFamily="50" charset="-128"/>
                <a:ea typeface="メイリオ" panose="020B0604030504040204" pitchFamily="50" charset="-128"/>
              </a:defRPr>
            </a:lvl1pPr>
          </a:lstStyle>
          <a:p>
            <a:pPr lvl="0"/>
            <a:r>
              <a:rPr kumimoji="1" lang="ja-JP" altLang="en-US" dirty="0"/>
              <a:t>タイトル</a:t>
            </a:r>
          </a:p>
        </p:txBody>
      </p:sp>
      <p:sp>
        <p:nvSpPr>
          <p:cNvPr id="21" name="テキスト プレースホルダー 20">
            <a:extLst>
              <a:ext uri="{FF2B5EF4-FFF2-40B4-BE49-F238E27FC236}">
                <a16:creationId xmlns:a16="http://schemas.microsoft.com/office/drawing/2014/main" id="{4F06EA4C-E52A-D5AC-5758-157327C9D28A}"/>
              </a:ext>
            </a:extLst>
          </p:cNvPr>
          <p:cNvSpPr>
            <a:spLocks noGrp="1" noRot="1" noMove="1" noResize="1" noEditPoints="1" noAdjustHandles="1" noChangeArrowheads="1" noChangeShapeType="1"/>
          </p:cNvSpPr>
          <p:nvPr>
            <p:ph type="body" sz="quarter" idx="13" hasCustomPrompt="1"/>
          </p:nvPr>
        </p:nvSpPr>
        <p:spPr>
          <a:xfrm>
            <a:off x="206003" y="1513375"/>
            <a:ext cx="3451709" cy="303638"/>
          </a:xfrm>
          <a:prstGeom prst="rect">
            <a:avLst/>
          </a:prstGeom>
        </p:spPr>
        <p:txBody>
          <a:bodyPr/>
          <a:lstStyle>
            <a:lvl1pPr>
              <a:defRPr sz="1800" b="1">
                <a:latin typeface="+mn-ea"/>
                <a:ea typeface="+mn-ea"/>
              </a:defRPr>
            </a:lvl1pPr>
          </a:lstStyle>
          <a:p>
            <a:pPr lvl="0"/>
            <a:r>
              <a:rPr kumimoji="1" lang="ja-JP" altLang="en-US" dirty="0"/>
              <a:t>団体名</a:t>
            </a:r>
          </a:p>
        </p:txBody>
      </p:sp>
      <p:sp>
        <p:nvSpPr>
          <p:cNvPr id="22" name="テキスト プレースホルダー 20">
            <a:extLst>
              <a:ext uri="{FF2B5EF4-FFF2-40B4-BE49-F238E27FC236}">
                <a16:creationId xmlns:a16="http://schemas.microsoft.com/office/drawing/2014/main" id="{1DFE5285-3894-EC53-78A3-588DA028E9BA}"/>
              </a:ext>
            </a:extLst>
          </p:cNvPr>
          <p:cNvSpPr>
            <a:spLocks noGrp="1" noRot="1" noMove="1" noResize="1" noEditPoints="1" noAdjustHandles="1" noChangeArrowheads="1" noChangeShapeType="1"/>
          </p:cNvSpPr>
          <p:nvPr>
            <p:ph type="body" sz="quarter" idx="14" hasCustomPrompt="1"/>
          </p:nvPr>
        </p:nvSpPr>
        <p:spPr>
          <a:xfrm>
            <a:off x="204152" y="1817013"/>
            <a:ext cx="3451709" cy="220692"/>
          </a:xfrm>
          <a:prstGeom prst="rect">
            <a:avLst/>
          </a:prstGeom>
        </p:spPr>
        <p:txBody>
          <a:bodyPr/>
          <a:lstStyle>
            <a:lvl1pPr>
              <a:defRPr sz="1400" b="0">
                <a:latin typeface="+mn-ea"/>
                <a:ea typeface="+mn-ea"/>
              </a:defRPr>
            </a:lvl1pPr>
          </a:lstStyle>
          <a:p>
            <a:pPr lvl="0"/>
            <a:r>
              <a:rPr kumimoji="1" lang="ja-JP" altLang="en-US" dirty="0"/>
              <a:t>（団体所在地：都道府県市町村名のみ）</a:t>
            </a:r>
            <a:endParaRPr kumimoji="1" lang="en-US" altLang="ja-JP" dirty="0"/>
          </a:p>
        </p:txBody>
      </p:sp>
      <p:sp>
        <p:nvSpPr>
          <p:cNvPr id="23" name="テキスト プレースホルダー 20">
            <a:extLst>
              <a:ext uri="{FF2B5EF4-FFF2-40B4-BE49-F238E27FC236}">
                <a16:creationId xmlns:a16="http://schemas.microsoft.com/office/drawing/2014/main" id="{66ABB57D-267A-F16A-3502-041B0FA23C0D}"/>
              </a:ext>
            </a:extLst>
          </p:cNvPr>
          <p:cNvSpPr>
            <a:spLocks noGrp="1" noRot="1" noMove="1" noResize="1" noEditPoints="1" noAdjustHandles="1" noChangeArrowheads="1" noChangeShapeType="1"/>
          </p:cNvSpPr>
          <p:nvPr>
            <p:ph type="body" sz="quarter" idx="15" hasCustomPrompt="1"/>
          </p:nvPr>
        </p:nvSpPr>
        <p:spPr>
          <a:xfrm>
            <a:off x="743132" y="2034525"/>
            <a:ext cx="2912729" cy="206452"/>
          </a:xfrm>
          <a:prstGeom prst="rect">
            <a:avLst/>
          </a:prstGeom>
        </p:spPr>
        <p:txBody>
          <a:bodyPr/>
          <a:lstStyle>
            <a:lvl1pPr>
              <a:defRPr sz="1400" b="0">
                <a:latin typeface="+mn-ea"/>
                <a:ea typeface="+mn-ea"/>
              </a:defRPr>
            </a:lvl1pPr>
          </a:lstStyle>
          <a:p>
            <a:pPr lvl="0"/>
            <a:r>
              <a:rPr kumimoji="1" lang="ja-JP" altLang="en-US" dirty="0"/>
              <a:t>業種：</a:t>
            </a:r>
            <a:endParaRPr kumimoji="1" lang="en-US" altLang="ja-JP" dirty="0"/>
          </a:p>
        </p:txBody>
      </p:sp>
      <p:sp>
        <p:nvSpPr>
          <p:cNvPr id="26" name="図プレースホルダー 25">
            <a:extLst>
              <a:ext uri="{FF2B5EF4-FFF2-40B4-BE49-F238E27FC236}">
                <a16:creationId xmlns:a16="http://schemas.microsoft.com/office/drawing/2014/main" id="{425C9312-6227-2F7A-682F-681C368F5424}"/>
              </a:ext>
            </a:extLst>
          </p:cNvPr>
          <p:cNvSpPr>
            <a:spLocks noGrp="1" noRot="1" noChangeAspect="1" noMove="1" noResize="1" noEditPoints="1" noAdjustHandles="1" noChangeArrowheads="1" noChangeShapeType="1"/>
          </p:cNvSpPr>
          <p:nvPr>
            <p:ph type="pic" sz="quarter" idx="17" hasCustomPrompt="1"/>
          </p:nvPr>
        </p:nvSpPr>
        <p:spPr>
          <a:xfrm>
            <a:off x="321036" y="2686199"/>
            <a:ext cx="2395879" cy="1034319"/>
          </a:xfrm>
          <a:prstGeom prst="rect">
            <a:avLst/>
          </a:prstGeom>
          <a:noFill/>
        </p:spPr>
        <p:txBody>
          <a:bodyPr/>
          <a:lstStyle>
            <a:lvl1pPr>
              <a:defRPr sz="1213">
                <a:latin typeface="+mn-ea"/>
                <a:ea typeface="+mn-ea"/>
              </a:defRPr>
            </a:lvl1pPr>
          </a:lstStyle>
          <a:p>
            <a:r>
              <a:rPr kumimoji="1" lang="ja-JP" altLang="en-US" dirty="0"/>
              <a:t>団体ロゴ</a:t>
            </a:r>
          </a:p>
        </p:txBody>
      </p:sp>
      <p:sp>
        <p:nvSpPr>
          <p:cNvPr id="28" name="テキスト ボックス 27">
            <a:extLst>
              <a:ext uri="{FF2B5EF4-FFF2-40B4-BE49-F238E27FC236}">
                <a16:creationId xmlns:a16="http://schemas.microsoft.com/office/drawing/2014/main" id="{162850AA-B75F-F539-C0F5-047A3A487DD7}"/>
              </a:ext>
            </a:extLst>
          </p:cNvPr>
          <p:cNvSpPr txBox="1">
            <a:spLocks noGrp="1" noRot="1" noMove="1" noResize="1" noEditPoints="1" noAdjustHandles="1" noChangeArrowheads="1" noChangeShapeType="1"/>
          </p:cNvSpPr>
          <p:nvPr userDrawn="1"/>
        </p:nvSpPr>
        <p:spPr>
          <a:xfrm>
            <a:off x="204154" y="2037705"/>
            <a:ext cx="1443030" cy="540148"/>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業種：</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URL</a:t>
            </a:r>
            <a:r>
              <a:rPr kumimoji="1" lang="ja-JP" altLang="en-US" sz="1400" dirty="0">
                <a:latin typeface="メイリオ" panose="020B0604030504040204" pitchFamily="50" charset="-128"/>
                <a:ea typeface="メイリオ" panose="020B0604030504040204" pitchFamily="50" charset="-128"/>
              </a:rPr>
              <a:t>：</a:t>
            </a:r>
          </a:p>
        </p:txBody>
      </p:sp>
      <p:sp>
        <p:nvSpPr>
          <p:cNvPr id="33" name="テキスト プレースホルダー 20">
            <a:extLst>
              <a:ext uri="{FF2B5EF4-FFF2-40B4-BE49-F238E27FC236}">
                <a16:creationId xmlns:a16="http://schemas.microsoft.com/office/drawing/2014/main" id="{AD5155E3-D355-0FD2-DA0D-1215FB9569BE}"/>
              </a:ext>
            </a:extLst>
          </p:cNvPr>
          <p:cNvSpPr>
            <a:spLocks noGrp="1" noRot="1" noMove="1" noResize="1" noEditPoints="1" noAdjustHandles="1" noChangeArrowheads="1" noChangeShapeType="1"/>
          </p:cNvSpPr>
          <p:nvPr>
            <p:ph type="body" sz="quarter" idx="19" hasCustomPrompt="1"/>
          </p:nvPr>
        </p:nvSpPr>
        <p:spPr>
          <a:xfrm>
            <a:off x="3796647" y="3267137"/>
            <a:ext cx="2488582" cy="184348"/>
          </a:xfrm>
          <a:prstGeom prst="rect">
            <a:avLst/>
          </a:prstGeom>
        </p:spPr>
        <p:txBody>
          <a:bodyPr/>
          <a:lstStyle>
            <a:lvl1pPr algn="ctr">
              <a:defRPr sz="1050" b="0">
                <a:latin typeface="+mn-ea"/>
                <a:ea typeface="+mn-ea"/>
              </a:defRPr>
            </a:lvl1pPr>
          </a:lstStyle>
          <a:p>
            <a:pPr lvl="0"/>
            <a:r>
              <a:rPr kumimoji="1" lang="ja-JP" altLang="en-US" dirty="0"/>
              <a:t>画像①キャプション</a:t>
            </a:r>
            <a:endParaRPr kumimoji="1" lang="en-US" altLang="ja-JP" dirty="0"/>
          </a:p>
        </p:txBody>
      </p:sp>
      <p:sp>
        <p:nvSpPr>
          <p:cNvPr id="34" name="テキスト プレースホルダー 20">
            <a:extLst>
              <a:ext uri="{FF2B5EF4-FFF2-40B4-BE49-F238E27FC236}">
                <a16:creationId xmlns:a16="http://schemas.microsoft.com/office/drawing/2014/main" id="{910D9E1D-4CAF-B70C-1ADD-07DE832081B3}"/>
              </a:ext>
            </a:extLst>
          </p:cNvPr>
          <p:cNvSpPr>
            <a:spLocks noGrp="1" noRot="1" noMove="1" noResize="1" noEditPoints="1" noAdjustHandles="1" noChangeArrowheads="1" noChangeShapeType="1"/>
          </p:cNvSpPr>
          <p:nvPr>
            <p:ph type="body" sz="quarter" idx="20" hasCustomPrompt="1"/>
          </p:nvPr>
        </p:nvSpPr>
        <p:spPr>
          <a:xfrm>
            <a:off x="6425610" y="3267137"/>
            <a:ext cx="2488582" cy="184348"/>
          </a:xfrm>
          <a:prstGeom prst="rect">
            <a:avLst/>
          </a:prstGeom>
        </p:spPr>
        <p:txBody>
          <a:bodyPr/>
          <a:lstStyle>
            <a:lvl1pPr algn="ctr">
              <a:defRPr sz="1050" b="0">
                <a:latin typeface="+mn-ea"/>
                <a:ea typeface="+mn-ea"/>
              </a:defRPr>
            </a:lvl1pPr>
          </a:lstStyle>
          <a:p>
            <a:pPr lvl="0"/>
            <a:r>
              <a:rPr kumimoji="1" lang="ja-JP" altLang="en-US" dirty="0"/>
              <a:t>画像②キャプション</a:t>
            </a:r>
            <a:endParaRPr kumimoji="1" lang="en-US" altLang="ja-JP" dirty="0"/>
          </a:p>
        </p:txBody>
      </p:sp>
      <p:sp>
        <p:nvSpPr>
          <p:cNvPr id="9" name="テキスト プレースホルダー 8">
            <a:extLst>
              <a:ext uri="{FF2B5EF4-FFF2-40B4-BE49-F238E27FC236}">
                <a16:creationId xmlns:a16="http://schemas.microsoft.com/office/drawing/2014/main" id="{36776F04-0F2B-D389-96C8-AB3B82C7CEBB}"/>
              </a:ext>
            </a:extLst>
          </p:cNvPr>
          <p:cNvSpPr>
            <a:spLocks noGrp="1" noRot="1" noMove="1" noResize="1" noEditPoints="1" noAdjustHandles="1" noChangeArrowheads="1" noChangeShapeType="1"/>
          </p:cNvSpPr>
          <p:nvPr>
            <p:ph type="body" sz="quarter" idx="21" hasCustomPrompt="1"/>
          </p:nvPr>
        </p:nvSpPr>
        <p:spPr>
          <a:xfrm>
            <a:off x="6903397" y="463915"/>
            <a:ext cx="1991208" cy="253183"/>
          </a:xfrm>
          <a:prstGeom prst="rect">
            <a:avLst/>
          </a:prstGeom>
        </p:spPr>
        <p:txBody>
          <a:bodyPr/>
          <a:lstStyle>
            <a:lvl1pPr>
              <a:defRPr sz="1200">
                <a:latin typeface="+mn-ea"/>
                <a:ea typeface="+mn-ea"/>
              </a:defRPr>
            </a:lvl1pPr>
          </a:lstStyle>
          <a:p>
            <a:pPr lvl="0"/>
            <a:r>
              <a:rPr kumimoji="1" lang="ja-JP" altLang="en-US" dirty="0"/>
              <a:t>更新日を西暦で記入</a:t>
            </a:r>
          </a:p>
        </p:txBody>
      </p:sp>
      <p:sp>
        <p:nvSpPr>
          <p:cNvPr id="16" name="テキスト ボックス 15">
            <a:extLst>
              <a:ext uri="{FF2B5EF4-FFF2-40B4-BE49-F238E27FC236}">
                <a16:creationId xmlns:a16="http://schemas.microsoft.com/office/drawing/2014/main" id="{4F87088D-BFA5-B093-179C-179CE5712067}"/>
              </a:ext>
            </a:extLst>
          </p:cNvPr>
          <p:cNvSpPr txBox="1">
            <a:spLocks noGrp="1" noRot="1" noMove="1" noResize="1" noEditPoints="1" noAdjustHandles="1" noChangeArrowheads="1" noChangeShapeType="1"/>
          </p:cNvSpPr>
          <p:nvPr userDrawn="1"/>
        </p:nvSpPr>
        <p:spPr>
          <a:xfrm>
            <a:off x="6907403" y="218751"/>
            <a:ext cx="805362"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作成日：</a:t>
            </a:r>
            <a:endParaRPr kumimoji="1" lang="en-US" altLang="ja-JP" sz="1200" dirty="0">
              <a:latin typeface="メイリオ" panose="020B0604030504040204" pitchFamily="50" charset="-128"/>
              <a:ea typeface="メイリオ" panose="020B0604030504040204" pitchFamily="50" charset="-128"/>
            </a:endParaRPr>
          </a:p>
        </p:txBody>
      </p:sp>
      <p:sp>
        <p:nvSpPr>
          <p:cNvPr id="20" name="テキスト プレースホルダー 8">
            <a:extLst>
              <a:ext uri="{FF2B5EF4-FFF2-40B4-BE49-F238E27FC236}">
                <a16:creationId xmlns:a16="http://schemas.microsoft.com/office/drawing/2014/main" id="{8AB664A0-C38F-C643-CC1C-FFD297902CD6}"/>
              </a:ext>
            </a:extLst>
          </p:cNvPr>
          <p:cNvSpPr>
            <a:spLocks noGrp="1" noRot="1" noMove="1" noResize="1" noEditPoints="1" noAdjustHandles="1" noChangeArrowheads="1" noChangeShapeType="1"/>
          </p:cNvSpPr>
          <p:nvPr>
            <p:ph type="body" sz="quarter" idx="22" hasCustomPrompt="1"/>
          </p:nvPr>
        </p:nvSpPr>
        <p:spPr>
          <a:xfrm>
            <a:off x="7509856" y="218751"/>
            <a:ext cx="1395381" cy="238298"/>
          </a:xfrm>
          <a:prstGeom prst="rect">
            <a:avLst/>
          </a:prstGeom>
        </p:spPr>
        <p:txBody>
          <a:bodyPr/>
          <a:lstStyle>
            <a:lvl1pPr>
              <a:defRPr sz="1200">
                <a:latin typeface="+mn-ea"/>
                <a:ea typeface="+mn-ea"/>
              </a:defRPr>
            </a:lvl1pPr>
          </a:lstStyle>
          <a:p>
            <a:pPr lvl="0"/>
            <a:r>
              <a:rPr kumimoji="1" lang="ja-JP" altLang="en-US" dirty="0"/>
              <a:t>西暦で記入</a:t>
            </a:r>
          </a:p>
        </p:txBody>
      </p:sp>
      <p:sp>
        <p:nvSpPr>
          <p:cNvPr id="2" name="テキスト ボックス 1">
            <a:extLst>
              <a:ext uri="{FF2B5EF4-FFF2-40B4-BE49-F238E27FC236}">
                <a16:creationId xmlns:a16="http://schemas.microsoft.com/office/drawing/2014/main" id="{B8574923-C99B-2DE5-4A1F-0A2BF44A99F0}"/>
              </a:ext>
            </a:extLst>
          </p:cNvPr>
          <p:cNvSpPr txBox="1">
            <a:spLocks noGrp="1" noRot="1" noMove="1" noResize="1" noEditPoints="1" noAdjustHandles="1" noChangeArrowheads="1" noChangeShapeType="1"/>
          </p:cNvSpPr>
          <p:nvPr userDrawn="1"/>
        </p:nvSpPr>
        <p:spPr>
          <a:xfrm>
            <a:off x="174977" y="37138"/>
            <a:ext cx="4601157" cy="246221"/>
          </a:xfrm>
          <a:prstGeom prst="rect">
            <a:avLst/>
          </a:prstGeom>
          <a:noFill/>
        </p:spPr>
        <p:txBody>
          <a:bodyPr wrap="square">
            <a:spAutoFit/>
          </a:bodyPr>
          <a:lstStyle/>
          <a:p>
            <a:pPr algn="l"/>
            <a:r>
              <a:rPr lang="en-US" altLang="ja-JP" sz="1000" dirty="0">
                <a:latin typeface="メイリオ" panose="020B0604030504040204" pitchFamily="50" charset="-128"/>
                <a:ea typeface="メイリオ" panose="020B0604030504040204" pitchFamily="50" charset="-128"/>
              </a:rPr>
              <a:t>©</a:t>
            </a:r>
            <a:r>
              <a:rPr lang="ja-JP" altLang="en-US" sz="1000" dirty="0">
                <a:latin typeface="メイリオ" panose="020B0604030504040204" pitchFamily="50" charset="-128"/>
                <a:ea typeface="メイリオ" panose="020B0604030504040204" pitchFamily="50" charset="-128"/>
              </a:rPr>
              <a:t>一般社団法人再エネ</a:t>
            </a:r>
            <a:r>
              <a:rPr lang="en-US" altLang="ja-JP" sz="1000" dirty="0">
                <a:latin typeface="メイリオ" panose="020B0604030504040204" pitchFamily="50" charset="-128"/>
                <a:ea typeface="メイリオ" panose="020B0604030504040204" pitchFamily="50" charset="-128"/>
              </a:rPr>
              <a:t>100</a:t>
            </a:r>
            <a:r>
              <a:rPr lang="ja-JP" altLang="en-US" sz="1000" dirty="0">
                <a:latin typeface="メイリオ" panose="020B0604030504040204" pitchFamily="50" charset="-128"/>
                <a:ea typeface="メイリオ" panose="020B0604030504040204" pitchFamily="50" charset="-128"/>
              </a:rPr>
              <a:t>宣言 </a:t>
            </a:r>
            <a:r>
              <a:rPr lang="en-US" altLang="ja-JP" sz="1000" dirty="0">
                <a:latin typeface="メイリオ" panose="020B0604030504040204" pitchFamily="50" charset="-128"/>
                <a:ea typeface="メイリオ" panose="020B0604030504040204" pitchFamily="50" charset="-128"/>
              </a:rPr>
              <a:t>RE Action</a:t>
            </a:r>
            <a:r>
              <a:rPr lang="ja-JP" altLang="en-US" sz="1000" dirty="0">
                <a:latin typeface="メイリオ" panose="020B0604030504040204" pitchFamily="50" charset="-128"/>
                <a:ea typeface="メイリオ" panose="020B0604030504040204" pitchFamily="50" charset="-128"/>
              </a:rPr>
              <a:t>協議会</a:t>
            </a:r>
          </a:p>
        </p:txBody>
      </p:sp>
      <p:sp>
        <p:nvSpPr>
          <p:cNvPr id="11" name="テキスト プレースホルダー 31">
            <a:extLst>
              <a:ext uri="{FF2B5EF4-FFF2-40B4-BE49-F238E27FC236}">
                <a16:creationId xmlns:a16="http://schemas.microsoft.com/office/drawing/2014/main" id="{32DDC048-F714-14E5-584D-83F43687A3A3}"/>
              </a:ext>
            </a:extLst>
          </p:cNvPr>
          <p:cNvSpPr>
            <a:spLocks noGrp="1" noRot="1" noMove="1" noResize="1" noEditPoints="1" noAdjustHandles="1" noChangeArrowheads="1" noChangeShapeType="1"/>
          </p:cNvSpPr>
          <p:nvPr>
            <p:ph type="body" sz="quarter" idx="18" hasCustomPrompt="1"/>
          </p:nvPr>
        </p:nvSpPr>
        <p:spPr>
          <a:xfrm>
            <a:off x="204151" y="3828864"/>
            <a:ext cx="8736695" cy="2806539"/>
          </a:xfrm>
          <a:prstGeom prst="rect">
            <a:avLst/>
          </a:prstGeom>
        </p:spPr>
        <p:txBody>
          <a:bodyPr/>
          <a:lstStyle>
            <a:lvl1pPr marL="284400" marR="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l"/>
              <a:tabLst/>
              <a:defRPr sz="1400">
                <a:latin typeface="メイリオ" panose="020B0604030504040204" pitchFamily="50" charset="-128"/>
                <a:ea typeface="メイリオ" panose="020B0604030504040204" pitchFamily="50" charset="-128"/>
              </a:defRPr>
            </a:lvl1pPr>
            <a:lvl2pPr>
              <a:defRPr sz="1455">
                <a:latin typeface="メイリオ" panose="020B0604030504040204" pitchFamily="50" charset="-128"/>
                <a:ea typeface="メイリオ" panose="020B0604030504040204" pitchFamily="50" charset="-128"/>
              </a:defRPr>
            </a:lvl2pPr>
            <a:lvl3pPr>
              <a:defRPr sz="1455">
                <a:latin typeface="メイリオ" panose="020B0604030504040204" pitchFamily="50" charset="-128"/>
                <a:ea typeface="メイリオ" panose="020B0604030504040204" pitchFamily="50" charset="-128"/>
              </a:defRPr>
            </a:lvl3pPr>
          </a:lstStyle>
          <a:p>
            <a:pPr marL="285750" marR="0" lvl="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l"/>
              <a:tabLst/>
              <a:defRPr/>
            </a:pPr>
            <a:r>
              <a:rPr kumimoji="1" lang="ja-JP" altLang="en-US" dirty="0"/>
              <a:t>再エネ導入による脱炭素の取り組みのきっかけ／具体的な取り組み内容／今後の展望・目標・挑戦したいことを簡潔にまとめてください。特に、追加性のある再エネの調達に取り組んでいる場合は、積極的にアピールしてください。</a:t>
            </a:r>
            <a:endParaRPr kumimoji="1" lang="en-US" altLang="ja-JP" dirty="0"/>
          </a:p>
          <a:p>
            <a:pPr lvl="0"/>
            <a:endParaRPr kumimoji="1" lang="en-US" altLang="ja-JP" dirty="0"/>
          </a:p>
          <a:p>
            <a:pPr lvl="0"/>
            <a:endParaRPr kumimoji="1" lang="en-US" altLang="ja-JP" dirty="0"/>
          </a:p>
          <a:p>
            <a:pPr marL="207935" marR="0" lvl="0" indent="-207935"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l"/>
              <a:tabLst/>
              <a:defRPr/>
            </a:pPr>
            <a:endParaRPr kumimoji="1" lang="ja-JP" altLang="en-US" dirty="0"/>
          </a:p>
          <a:p>
            <a:pPr lvl="0"/>
            <a:endParaRPr kumimoji="1" lang="ja-JP" altLang="en-US" dirty="0"/>
          </a:p>
        </p:txBody>
      </p:sp>
    </p:spTree>
    <p:extLst>
      <p:ext uri="{BB962C8B-B14F-4D97-AF65-F5344CB8AC3E}">
        <p14:creationId xmlns:p14="http://schemas.microsoft.com/office/powerpoint/2010/main" val="3327728695"/>
      </p:ext>
    </p:extLst>
  </p:cSld>
  <p:clrMapOvr>
    <a:masterClrMapping/>
  </p:clrMapOvr>
  <p:extLst>
    <p:ext uri="{DCECCB84-F9BA-43D5-87BE-67443E8EF086}">
      <p15:sldGuideLst xmlns:p15="http://schemas.microsoft.com/office/powerpoint/2012/main">
        <p15:guide id="2" pos="5624">
          <p15:clr>
            <a:srgbClr val="FBAE40"/>
          </p15:clr>
        </p15:guide>
        <p15:guide id="3" orient="horz" pos="6896">
          <p15:clr>
            <a:srgbClr val="FBAE40"/>
          </p15:clr>
        </p15:guide>
        <p15:guide id="4" pos="9263">
          <p15:clr>
            <a:srgbClr val="FBAE40"/>
          </p15:clr>
        </p15:guide>
        <p15:guide id="5" pos="136">
          <p15:clr>
            <a:srgbClr val="FBAE40"/>
          </p15:clr>
        </p15:guide>
        <p15:guide id="6" orient="horz" pos="98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07394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361462340"/>
      </p:ext>
    </p:extLst>
  </p:cSld>
  <p:clrMap bg1="lt1" tx1="dk1" bg2="dk2" tx2="lt2" accent1="accent1" accent2="accent2" accent3="accent3" accent4="accent4" accent5="accent5" accent6="accent6" hlink="hlink" folHlink="folHlink"/>
  <p:sldLayoutIdLst>
    <p:sldLayoutId id="2147483675" r:id="rId1"/>
    <p:sldLayoutId id="2147483674"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saiene.jp/casestudy"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mailto:reaction@saiene.jp"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499039B-B768-198C-68EB-5CFDBE480C6C}"/>
              </a:ext>
            </a:extLst>
          </p:cNvPr>
          <p:cNvSpPr>
            <a:spLocks noGrp="1"/>
          </p:cNvSpPr>
          <p:nvPr>
            <p:ph type="sldNum" sz="quarter" idx="4"/>
          </p:nvPr>
        </p:nvSpPr>
        <p:spPr/>
        <p:txBody>
          <a:bodyPr/>
          <a:lstStyle/>
          <a:p>
            <a:fld id="{B5ABD82E-40E2-4CCA-9611-8838995DE292}" type="slidenum">
              <a:rPr kumimoji="1" lang="ja-JP" altLang="en-US" smtClean="0"/>
              <a:pPr/>
              <a:t>1</a:t>
            </a:fld>
            <a:endParaRPr kumimoji="1" lang="ja-JP" altLang="en-US"/>
          </a:p>
        </p:txBody>
      </p:sp>
      <p:sp>
        <p:nvSpPr>
          <p:cNvPr id="3" name="図プレースホルダー 2">
            <a:extLst>
              <a:ext uri="{FF2B5EF4-FFF2-40B4-BE49-F238E27FC236}">
                <a16:creationId xmlns:a16="http://schemas.microsoft.com/office/drawing/2014/main" id="{1AA26FF4-6484-8066-1FCB-FF0BD2F33189}"/>
              </a:ext>
            </a:extLst>
          </p:cNvPr>
          <p:cNvSpPr>
            <a:spLocks noGrp="1"/>
          </p:cNvSpPr>
          <p:nvPr>
            <p:ph type="pic" sz="quarter" idx="10"/>
          </p:nvPr>
        </p:nvSpPr>
        <p:spPr/>
        <p:txBody>
          <a:bodyPr/>
          <a:lstStyle/>
          <a:p>
            <a:endParaRPr lang="ja-JP" altLang="en-US"/>
          </a:p>
        </p:txBody>
      </p:sp>
      <p:sp>
        <p:nvSpPr>
          <p:cNvPr id="4" name="図プレースホルダー 3">
            <a:extLst>
              <a:ext uri="{FF2B5EF4-FFF2-40B4-BE49-F238E27FC236}">
                <a16:creationId xmlns:a16="http://schemas.microsoft.com/office/drawing/2014/main" id="{25DAC7B6-1B6E-2848-CD3D-87D86E57853C}"/>
              </a:ext>
            </a:extLst>
          </p:cNvPr>
          <p:cNvSpPr>
            <a:spLocks noGrp="1"/>
          </p:cNvSpPr>
          <p:nvPr>
            <p:ph type="pic" sz="quarter" idx="11"/>
          </p:nvPr>
        </p:nvSpPr>
        <p:spPr/>
        <p:txBody>
          <a:bodyPr/>
          <a:lstStyle/>
          <a:p>
            <a:endParaRPr lang="ja-JP" altLang="en-US"/>
          </a:p>
        </p:txBody>
      </p:sp>
      <p:sp>
        <p:nvSpPr>
          <p:cNvPr id="5" name="テキスト プレースホルダー 4">
            <a:extLst>
              <a:ext uri="{FF2B5EF4-FFF2-40B4-BE49-F238E27FC236}">
                <a16:creationId xmlns:a16="http://schemas.microsoft.com/office/drawing/2014/main" id="{2F425CFE-2834-AFBE-CD40-C2658D2C044D}"/>
              </a:ext>
            </a:extLst>
          </p:cNvPr>
          <p:cNvSpPr>
            <a:spLocks noGrp="1"/>
          </p:cNvSpPr>
          <p:nvPr>
            <p:ph type="body" sz="quarter" idx="12"/>
          </p:nvPr>
        </p:nvSpPr>
        <p:spPr/>
        <p:txBody>
          <a:bodyPr/>
          <a:lstStyle/>
          <a:p>
            <a:r>
              <a:rPr kumimoji="1" lang="ja-JP" altLang="en-US" dirty="0"/>
              <a:t>はじめに</a:t>
            </a:r>
          </a:p>
        </p:txBody>
      </p:sp>
      <p:sp>
        <p:nvSpPr>
          <p:cNvPr id="6" name="テキスト プレースホルダー 5">
            <a:extLst>
              <a:ext uri="{FF2B5EF4-FFF2-40B4-BE49-F238E27FC236}">
                <a16:creationId xmlns:a16="http://schemas.microsoft.com/office/drawing/2014/main" id="{0AF29B7E-187B-A968-9901-86F5CC28F623}"/>
              </a:ext>
            </a:extLst>
          </p:cNvPr>
          <p:cNvSpPr>
            <a:spLocks noGrp="1"/>
          </p:cNvSpPr>
          <p:nvPr>
            <p:ph type="body" sz="quarter" idx="13"/>
          </p:nvPr>
        </p:nvSpPr>
        <p:spPr/>
        <p:txBody>
          <a:bodyPr/>
          <a:lstStyle/>
          <a:p>
            <a:endParaRPr kumimoji="1" lang="ja-JP" altLang="en-US"/>
          </a:p>
        </p:txBody>
      </p:sp>
      <p:sp>
        <p:nvSpPr>
          <p:cNvPr id="7" name="テキスト プレースホルダー 6">
            <a:extLst>
              <a:ext uri="{FF2B5EF4-FFF2-40B4-BE49-F238E27FC236}">
                <a16:creationId xmlns:a16="http://schemas.microsoft.com/office/drawing/2014/main" id="{F1C24959-8F95-3450-960B-D0A80C3E8091}"/>
              </a:ext>
            </a:extLst>
          </p:cNvPr>
          <p:cNvSpPr>
            <a:spLocks noGrp="1"/>
          </p:cNvSpPr>
          <p:nvPr>
            <p:ph type="body" sz="quarter" idx="14"/>
          </p:nvPr>
        </p:nvSpPr>
        <p:spPr/>
        <p:txBody>
          <a:bodyPr/>
          <a:lstStyle/>
          <a:p>
            <a:endParaRPr kumimoji="1" lang="ja-JP" altLang="en-US"/>
          </a:p>
        </p:txBody>
      </p:sp>
      <p:sp>
        <p:nvSpPr>
          <p:cNvPr id="8" name="テキスト プレースホルダー 7">
            <a:extLst>
              <a:ext uri="{FF2B5EF4-FFF2-40B4-BE49-F238E27FC236}">
                <a16:creationId xmlns:a16="http://schemas.microsoft.com/office/drawing/2014/main" id="{4A969284-68ED-1500-B1B5-07E90CBF68B1}"/>
              </a:ext>
            </a:extLst>
          </p:cNvPr>
          <p:cNvSpPr>
            <a:spLocks noGrp="1"/>
          </p:cNvSpPr>
          <p:nvPr>
            <p:ph type="body" sz="quarter" idx="15"/>
          </p:nvPr>
        </p:nvSpPr>
        <p:spPr/>
        <p:txBody>
          <a:bodyPr/>
          <a:lstStyle/>
          <a:p>
            <a:endParaRPr kumimoji="1" lang="ja-JP" altLang="en-US"/>
          </a:p>
        </p:txBody>
      </p:sp>
      <p:sp>
        <p:nvSpPr>
          <p:cNvPr id="9" name="テキスト プレースホルダー 8">
            <a:extLst>
              <a:ext uri="{FF2B5EF4-FFF2-40B4-BE49-F238E27FC236}">
                <a16:creationId xmlns:a16="http://schemas.microsoft.com/office/drawing/2014/main" id="{3155114A-6447-6C7A-A99A-899EE5E0A07F}"/>
              </a:ext>
            </a:extLst>
          </p:cNvPr>
          <p:cNvSpPr>
            <a:spLocks noGrp="1"/>
          </p:cNvSpPr>
          <p:nvPr>
            <p:ph type="body" sz="quarter" idx="16"/>
          </p:nvPr>
        </p:nvSpPr>
        <p:spPr/>
        <p:txBody>
          <a:bodyPr/>
          <a:lstStyle/>
          <a:p>
            <a:endParaRPr kumimoji="1" lang="ja-JP" altLang="en-US"/>
          </a:p>
        </p:txBody>
      </p:sp>
      <p:sp>
        <p:nvSpPr>
          <p:cNvPr id="10" name="図プレースホルダー 9">
            <a:extLst>
              <a:ext uri="{FF2B5EF4-FFF2-40B4-BE49-F238E27FC236}">
                <a16:creationId xmlns:a16="http://schemas.microsoft.com/office/drawing/2014/main" id="{C03E8AAB-9792-2D9D-F842-779AE29015A1}"/>
              </a:ext>
            </a:extLst>
          </p:cNvPr>
          <p:cNvSpPr>
            <a:spLocks noGrp="1"/>
          </p:cNvSpPr>
          <p:nvPr>
            <p:ph type="pic" sz="quarter" idx="17"/>
          </p:nvPr>
        </p:nvSpPr>
        <p:spPr/>
        <p:txBody>
          <a:bodyPr/>
          <a:lstStyle/>
          <a:p>
            <a:endParaRPr lang="ja-JP" altLang="en-US"/>
          </a:p>
        </p:txBody>
      </p:sp>
      <p:sp>
        <p:nvSpPr>
          <p:cNvPr id="11" name="テキスト プレースホルダー 10">
            <a:extLst>
              <a:ext uri="{FF2B5EF4-FFF2-40B4-BE49-F238E27FC236}">
                <a16:creationId xmlns:a16="http://schemas.microsoft.com/office/drawing/2014/main" id="{8B04043F-38C7-2501-BFD0-9DE106BF3ABF}"/>
              </a:ext>
            </a:extLst>
          </p:cNvPr>
          <p:cNvSpPr>
            <a:spLocks noGrp="1"/>
          </p:cNvSpPr>
          <p:nvPr>
            <p:ph type="body" sz="quarter" idx="4294967295"/>
          </p:nvPr>
        </p:nvSpPr>
        <p:spPr>
          <a:xfrm>
            <a:off x="206002" y="3831974"/>
            <a:ext cx="8710818" cy="2806539"/>
          </a:xfrm>
          <a:prstGeom prst="rect">
            <a:avLst/>
          </a:prstGeom>
        </p:spPr>
        <p:txBody>
          <a:bodyPr/>
          <a:lstStyle/>
          <a:p>
            <a:endParaRPr kumimoji="1" lang="ja-JP" altLang="en-US"/>
          </a:p>
        </p:txBody>
      </p:sp>
      <p:sp>
        <p:nvSpPr>
          <p:cNvPr id="12" name="テキスト プレースホルダー 11">
            <a:extLst>
              <a:ext uri="{FF2B5EF4-FFF2-40B4-BE49-F238E27FC236}">
                <a16:creationId xmlns:a16="http://schemas.microsoft.com/office/drawing/2014/main" id="{E5EC1795-F12F-077F-1FE4-D34B44B259FB}"/>
              </a:ext>
            </a:extLst>
          </p:cNvPr>
          <p:cNvSpPr>
            <a:spLocks noGrp="1"/>
          </p:cNvSpPr>
          <p:nvPr>
            <p:ph type="body" sz="quarter" idx="19"/>
          </p:nvPr>
        </p:nvSpPr>
        <p:spPr/>
        <p:txBody>
          <a:bodyPr/>
          <a:lstStyle/>
          <a:p>
            <a:endParaRPr kumimoji="1" lang="ja-JP" altLang="en-US"/>
          </a:p>
        </p:txBody>
      </p:sp>
      <p:sp>
        <p:nvSpPr>
          <p:cNvPr id="13" name="テキスト プレースホルダー 12">
            <a:extLst>
              <a:ext uri="{FF2B5EF4-FFF2-40B4-BE49-F238E27FC236}">
                <a16:creationId xmlns:a16="http://schemas.microsoft.com/office/drawing/2014/main" id="{70D872D7-04CD-C052-C481-CE5B6ED422FB}"/>
              </a:ext>
            </a:extLst>
          </p:cNvPr>
          <p:cNvSpPr>
            <a:spLocks noGrp="1"/>
          </p:cNvSpPr>
          <p:nvPr>
            <p:ph type="body" sz="quarter" idx="20"/>
          </p:nvPr>
        </p:nvSpPr>
        <p:spPr/>
        <p:txBody>
          <a:bodyPr/>
          <a:lstStyle/>
          <a:p>
            <a:endParaRPr kumimoji="1" lang="ja-JP" altLang="en-US"/>
          </a:p>
        </p:txBody>
      </p:sp>
      <p:sp>
        <p:nvSpPr>
          <p:cNvPr id="14" name="テキスト プレースホルダー 13">
            <a:extLst>
              <a:ext uri="{FF2B5EF4-FFF2-40B4-BE49-F238E27FC236}">
                <a16:creationId xmlns:a16="http://schemas.microsoft.com/office/drawing/2014/main" id="{CCB0E566-C583-0B91-7F5F-A79AA1D69A7D}"/>
              </a:ext>
            </a:extLst>
          </p:cNvPr>
          <p:cNvSpPr>
            <a:spLocks noGrp="1"/>
          </p:cNvSpPr>
          <p:nvPr>
            <p:ph type="body" sz="quarter" idx="21"/>
          </p:nvPr>
        </p:nvSpPr>
        <p:spPr/>
        <p:txBody>
          <a:bodyPr/>
          <a:lstStyle/>
          <a:p>
            <a:endParaRPr kumimoji="1" lang="ja-JP" altLang="en-US" dirty="0"/>
          </a:p>
        </p:txBody>
      </p:sp>
      <p:sp>
        <p:nvSpPr>
          <p:cNvPr id="15" name="テキスト プレースホルダー 14">
            <a:extLst>
              <a:ext uri="{FF2B5EF4-FFF2-40B4-BE49-F238E27FC236}">
                <a16:creationId xmlns:a16="http://schemas.microsoft.com/office/drawing/2014/main" id="{6785C48E-DBEA-4F1C-AF94-8AAA7C670A7B}"/>
              </a:ext>
            </a:extLst>
          </p:cNvPr>
          <p:cNvSpPr>
            <a:spLocks noGrp="1"/>
          </p:cNvSpPr>
          <p:nvPr>
            <p:ph type="body" sz="quarter" idx="22"/>
          </p:nvPr>
        </p:nvSpPr>
        <p:spPr/>
        <p:txBody>
          <a:bodyPr/>
          <a:lstStyle/>
          <a:p>
            <a:r>
              <a:rPr kumimoji="1" lang="en-US" altLang="ja-JP" dirty="0"/>
              <a:t>2026</a:t>
            </a:r>
            <a:r>
              <a:rPr kumimoji="1" lang="ja-JP" altLang="en-US" dirty="0"/>
              <a:t>年</a:t>
            </a:r>
            <a:r>
              <a:rPr kumimoji="1" lang="en-US" altLang="ja-JP" dirty="0"/>
              <a:t>7</a:t>
            </a:r>
            <a:r>
              <a:rPr kumimoji="1" lang="ja-JP" altLang="en-US" dirty="0"/>
              <a:t>月</a:t>
            </a:r>
            <a:r>
              <a:rPr kumimoji="1" lang="en-US" altLang="ja-JP" dirty="0"/>
              <a:t>7</a:t>
            </a:r>
            <a:r>
              <a:rPr kumimoji="1" lang="ja-JP" altLang="en-US" dirty="0"/>
              <a:t>日</a:t>
            </a:r>
          </a:p>
        </p:txBody>
      </p:sp>
      <p:grpSp>
        <p:nvGrpSpPr>
          <p:cNvPr id="19" name="グループ化 18">
            <a:extLst>
              <a:ext uri="{FF2B5EF4-FFF2-40B4-BE49-F238E27FC236}">
                <a16:creationId xmlns:a16="http://schemas.microsoft.com/office/drawing/2014/main" id="{EBAB8185-4120-A398-20E9-438AB37E19B9}"/>
              </a:ext>
            </a:extLst>
          </p:cNvPr>
          <p:cNvGrpSpPr/>
          <p:nvPr/>
        </p:nvGrpSpPr>
        <p:grpSpPr>
          <a:xfrm>
            <a:off x="1" y="1473201"/>
            <a:ext cx="9143999" cy="5381912"/>
            <a:chOff x="1" y="1473201"/>
            <a:chExt cx="9143999" cy="5381912"/>
          </a:xfrm>
        </p:grpSpPr>
        <p:sp>
          <p:nvSpPr>
            <p:cNvPr id="16" name="正方形/長方形 15">
              <a:extLst>
                <a:ext uri="{FF2B5EF4-FFF2-40B4-BE49-F238E27FC236}">
                  <a16:creationId xmlns:a16="http://schemas.microsoft.com/office/drawing/2014/main" id="{6B19C5EA-C637-A814-F715-6249CDADA5CA}"/>
                </a:ext>
              </a:extLst>
            </p:cNvPr>
            <p:cNvSpPr/>
            <p:nvPr/>
          </p:nvSpPr>
          <p:spPr>
            <a:xfrm>
              <a:off x="1" y="1473201"/>
              <a:ext cx="9143999" cy="5381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95550" indent="-277246">
                <a:buFont typeface="Wingdings" panose="05000000000000000000" pitchFamily="2" charset="2"/>
                <a:buChar char="l"/>
              </a:pPr>
              <a:endParaRPr kumimoji="1" lang="en-US" altLang="ja-JP" sz="1940" b="1" dirty="0">
                <a:solidFill>
                  <a:srgbClr val="FF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9A836803-7E96-0C52-B188-D11E967B92CC}"/>
                </a:ext>
              </a:extLst>
            </p:cNvPr>
            <p:cNvSpPr txBox="1"/>
            <p:nvPr/>
          </p:nvSpPr>
          <p:spPr>
            <a:xfrm>
              <a:off x="247506" y="3022749"/>
              <a:ext cx="8689640" cy="3477875"/>
            </a:xfrm>
            <a:prstGeom prst="rect">
              <a:avLst/>
            </a:prstGeom>
            <a:solidFill>
              <a:schemeClr val="bg1"/>
            </a:solidFill>
          </p:spPr>
          <p:txBody>
            <a:bodyPr wrap="square" rtlCol="0">
              <a:spAutoFit/>
            </a:bodyPr>
            <a:lstStyle/>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取り組み事例スライドの作成にご協力いただきありがとうございます。</a:t>
              </a:r>
              <a:endParaRPr kumimoji="1" lang="en-US" altLang="ja-JP" dirty="0">
                <a:latin typeface="メイリオ" panose="020B0604030504040204" pitchFamily="50" charset="-128"/>
                <a:ea typeface="メイリオ" panose="020B0604030504040204" pitchFamily="50" charset="-128"/>
              </a:endParaRPr>
            </a:p>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以下の注意事項、記入ガイド（</a:t>
              </a:r>
              <a:r>
                <a:rPr kumimoji="1" lang="en-US" altLang="ja-JP" dirty="0">
                  <a:latin typeface="メイリオ" panose="020B0604030504040204" pitchFamily="50" charset="-128"/>
                  <a:ea typeface="メイリオ" panose="020B0604030504040204" pitchFamily="50" charset="-128"/>
                </a:rPr>
                <a:t>p.3</a:t>
              </a:r>
              <a:r>
                <a:rPr kumimoji="1" lang="ja-JP" altLang="en-US" dirty="0">
                  <a:latin typeface="メイリオ" panose="020B0604030504040204" pitchFamily="50" charset="-128"/>
                  <a:ea typeface="メイリオ" panose="020B0604030504040204" pitchFamily="50" charset="-128"/>
                </a:rPr>
                <a:t>）、記入例（</a:t>
              </a:r>
              <a:r>
                <a:rPr kumimoji="1" lang="en-US" altLang="ja-JP" dirty="0">
                  <a:latin typeface="メイリオ" panose="020B0604030504040204" pitchFamily="50" charset="-128"/>
                  <a:ea typeface="メイリオ" panose="020B0604030504040204" pitchFamily="50" charset="-128"/>
                </a:rPr>
                <a:t>p.4</a:t>
              </a:r>
              <a:r>
                <a:rPr kumimoji="1" lang="ja-JP" altLang="en-US" dirty="0">
                  <a:latin typeface="メイリオ" panose="020B0604030504040204" pitchFamily="50" charset="-128"/>
                  <a:ea typeface="メイリオ" panose="020B0604030504040204" pitchFamily="50" charset="-128"/>
                </a:rPr>
                <a:t>）をご確認のうえ、</a:t>
              </a:r>
              <a:r>
                <a:rPr kumimoji="1" lang="ja-JP" altLang="en-US" b="1" dirty="0">
                  <a:solidFill>
                    <a:srgbClr val="FF0000"/>
                  </a:solidFill>
                  <a:latin typeface="メイリオ" panose="020B0604030504040204" pitchFamily="50" charset="-128"/>
                  <a:ea typeface="メイリオ" panose="020B0604030504040204" pitchFamily="50" charset="-128"/>
                </a:rPr>
                <a:t>このファイルの次頁（</a:t>
              </a:r>
              <a:r>
                <a:rPr kumimoji="1" lang="en-US" altLang="ja-JP" b="1" dirty="0">
                  <a:solidFill>
                    <a:srgbClr val="FF0000"/>
                  </a:solidFill>
                  <a:latin typeface="メイリオ" panose="020B0604030504040204" pitchFamily="50" charset="-128"/>
                  <a:ea typeface="メイリオ" panose="020B0604030504040204" pitchFamily="50" charset="-128"/>
                </a:rPr>
                <a:t>p.2</a:t>
              </a:r>
              <a:r>
                <a:rPr kumimoji="1" lang="ja-JP" altLang="en-US" b="1" dirty="0">
                  <a:solidFill>
                    <a:srgbClr val="FF0000"/>
                  </a:solidFill>
                  <a:latin typeface="メイリオ" panose="020B0604030504040204" pitchFamily="50" charset="-128"/>
                  <a:ea typeface="メイリオ" panose="020B0604030504040204" pitchFamily="50" charset="-128"/>
                </a:rPr>
                <a:t>）に貴団体の再エネ導入の取り組みをご記入ください</a:t>
              </a:r>
              <a:r>
                <a:rPr kumimoji="1" lang="ja-JP" altLang="en-US" dirty="0">
                  <a:latin typeface="メイリオ" panose="020B0604030504040204" pitchFamily="50" charset="-128"/>
                  <a:ea typeface="メイリオ" panose="020B0604030504040204" pitchFamily="50" charset="-128"/>
                </a:rPr>
                <a:t>。</a:t>
              </a:r>
              <a:endParaRPr kumimoji="1" lang="en-US" altLang="ja-JP" dirty="0">
                <a:latin typeface="メイリオ" panose="020B0604030504040204" pitchFamily="50" charset="-128"/>
                <a:ea typeface="メイリオ" panose="020B0604030504040204" pitchFamily="50" charset="-128"/>
              </a:endParaRPr>
            </a:p>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事例スライドの</a:t>
              </a:r>
              <a:r>
                <a:rPr kumimoji="1" lang="ja-JP" altLang="en-US" b="1" dirty="0">
                  <a:solidFill>
                    <a:srgbClr val="FF0000"/>
                  </a:solidFill>
                  <a:latin typeface="メイリオ" panose="020B0604030504040204" pitchFamily="50" charset="-128"/>
                  <a:ea typeface="メイリオ" panose="020B0604030504040204" pitchFamily="50" charset="-128"/>
                </a:rPr>
                <a:t>レイアウト</a:t>
              </a:r>
              <a:r>
                <a:rPr kumimoji="1" lang="ja-JP" altLang="en-US" dirty="0">
                  <a:latin typeface="メイリオ" panose="020B0604030504040204" pitchFamily="50" charset="-128"/>
                  <a:ea typeface="メイリオ" panose="020B0604030504040204" pitchFamily="50" charset="-128"/>
                </a:rPr>
                <a:t>（写真、ロゴ、テキストボックスの位置等）</a:t>
              </a:r>
              <a:r>
                <a:rPr kumimoji="1" lang="ja-JP" altLang="en-US" b="1" dirty="0">
                  <a:solidFill>
                    <a:srgbClr val="FF0000"/>
                  </a:solidFill>
                  <a:latin typeface="メイリオ" panose="020B0604030504040204" pitchFamily="50" charset="-128"/>
                  <a:ea typeface="メイリオ" panose="020B0604030504040204" pitchFamily="50" charset="-128"/>
                </a:rPr>
                <a:t>やフォーマット</a:t>
              </a:r>
              <a:r>
                <a:rPr kumimoji="1" lang="ja-JP" altLang="en-US" dirty="0">
                  <a:latin typeface="メイリオ" panose="020B0604030504040204" pitchFamily="50" charset="-128"/>
                  <a:ea typeface="メイリオ" panose="020B0604030504040204" pitchFamily="50" charset="-128"/>
                </a:rPr>
                <a:t>（フォントタイプ、サイズ、行間等）</a:t>
              </a:r>
              <a:r>
                <a:rPr kumimoji="1" lang="ja-JP" altLang="en-US" b="1" dirty="0">
                  <a:solidFill>
                    <a:srgbClr val="FF0000"/>
                  </a:solidFill>
                  <a:latin typeface="メイリオ" panose="020B0604030504040204" pitchFamily="50" charset="-128"/>
                  <a:ea typeface="メイリオ" panose="020B0604030504040204" pitchFamily="50" charset="-128"/>
                </a:rPr>
                <a:t>は変更せずにご使用ください</a:t>
              </a:r>
              <a:r>
                <a:rPr kumimoji="1" lang="ja-JP" altLang="en-US" dirty="0">
                  <a:latin typeface="メイリオ" panose="020B0604030504040204" pitchFamily="50" charset="-128"/>
                  <a:ea typeface="メイリオ" panose="020B0604030504040204" pitchFamily="50" charset="-128"/>
                </a:rPr>
                <a:t>。</a:t>
              </a:r>
              <a:endParaRPr kumimoji="1" lang="en-US" altLang="ja-JP" dirty="0">
                <a:latin typeface="メイリオ" panose="020B0604030504040204" pitchFamily="50" charset="-128"/>
                <a:ea typeface="メイリオ" panose="020B0604030504040204" pitchFamily="50" charset="-128"/>
              </a:endParaRPr>
            </a:p>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ご提出いただいたファイルは、再エネ</a:t>
              </a:r>
              <a:r>
                <a:rPr kumimoji="1" lang="en-US" altLang="ja-JP" dirty="0">
                  <a:latin typeface="メイリオ" panose="020B0604030504040204" pitchFamily="50" charset="-128"/>
                  <a:ea typeface="メイリオ" panose="020B0604030504040204" pitchFamily="50" charset="-128"/>
                </a:rPr>
                <a:t>100</a:t>
              </a:r>
              <a:r>
                <a:rPr kumimoji="1" lang="ja-JP" altLang="en-US" dirty="0">
                  <a:latin typeface="メイリオ" panose="020B0604030504040204" pitchFamily="50" charset="-128"/>
                  <a:ea typeface="メイリオ" panose="020B0604030504040204" pitchFamily="50" charset="-128"/>
                </a:rPr>
                <a:t>宣言 </a:t>
              </a:r>
              <a:r>
                <a:rPr kumimoji="1" lang="en-US" altLang="ja-JP" dirty="0">
                  <a:latin typeface="メイリオ" panose="020B0604030504040204" pitchFamily="50" charset="-128"/>
                  <a:ea typeface="メイリオ" panose="020B0604030504040204" pitchFamily="50" charset="-128"/>
                </a:rPr>
                <a:t>RE Action</a:t>
              </a:r>
              <a:r>
                <a:rPr kumimoji="1" lang="ja-JP" altLang="en-US" dirty="0">
                  <a:latin typeface="メイリオ" panose="020B0604030504040204" pitchFamily="50" charset="-128"/>
                  <a:ea typeface="メイリオ" panose="020B0604030504040204" pitchFamily="50" charset="-128"/>
                </a:rPr>
                <a:t>の資料として取り扱い、年次報告書、ウェブサイト、講演資料等に掲載したり、取材対象や講演団体の候補として報道機関、行政機関、</a:t>
              </a:r>
              <a:r>
                <a:rPr kumimoji="1" lang="en-US" altLang="ja-JP" dirty="0">
                  <a:latin typeface="メイリオ" panose="020B0604030504040204" pitchFamily="50" charset="-128"/>
                  <a:ea typeface="メイリオ" panose="020B0604030504040204" pitchFamily="50" charset="-128"/>
                </a:rPr>
                <a:t>NPO</a:t>
              </a:r>
              <a:r>
                <a:rPr kumimoji="1" lang="ja-JP" altLang="en-US" dirty="0">
                  <a:latin typeface="メイリオ" panose="020B0604030504040204" pitchFamily="50" charset="-128"/>
                  <a:ea typeface="メイリオ" panose="020B0604030504040204" pitchFamily="50" charset="-128"/>
                </a:rPr>
                <a:t>等に提供したりすることがあります。</a:t>
              </a:r>
              <a:endParaRPr kumimoji="1" lang="en-US" altLang="ja-JP" dirty="0">
                <a:latin typeface="メイリオ" panose="020B0604030504040204" pitchFamily="50" charset="-128"/>
                <a:ea typeface="メイリオ" panose="020B0604030504040204" pitchFamily="50" charset="-128"/>
              </a:endParaRPr>
            </a:p>
            <a:p>
              <a:pPr marL="262800" lvl="1" indent="-196474" algn="just">
                <a:spcAft>
                  <a:spcPts val="1200"/>
                </a:spcAft>
                <a:buFont typeface="Wingdings" panose="05000000000000000000" pitchFamily="2" charset="2"/>
                <a:buChar char="l"/>
              </a:pPr>
              <a:r>
                <a:rPr kumimoji="1" lang="ja-JP" altLang="en-US" dirty="0">
                  <a:solidFill>
                    <a:srgbClr val="FF0000"/>
                  </a:solidFill>
                  <a:latin typeface="メイリオ" panose="020B0604030504040204" pitchFamily="50" charset="-128"/>
                  <a:ea typeface="メイリオ" panose="020B0604030504040204" pitchFamily="50" charset="-128"/>
                </a:rPr>
                <a:t>事務局による編集をご了承のうえ、外部に公表しても差し支えない内容のみ、ご記入ください。</a:t>
              </a:r>
              <a:endParaRPr kumimoji="1" lang="en-US" altLang="ja-JP" dirty="0">
                <a:solidFill>
                  <a:srgbClr val="FF0000"/>
                </a:solidFill>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1E8FC12B-DA8E-2ACF-904F-3A4DA185A430}"/>
                </a:ext>
              </a:extLst>
            </p:cNvPr>
            <p:cNvSpPr txBox="1"/>
            <p:nvPr/>
          </p:nvSpPr>
          <p:spPr>
            <a:xfrm>
              <a:off x="290577" y="1753242"/>
              <a:ext cx="8584199" cy="923330"/>
            </a:xfrm>
            <a:prstGeom prst="rect">
              <a:avLst/>
            </a:prstGeom>
            <a:noFill/>
          </p:spPr>
          <p:txBody>
            <a:bodyPr wrap="square" rtlCol="0">
              <a:spAutoFit/>
            </a:bodyPr>
            <a:lstStyle/>
            <a:p>
              <a:pPr algn="just"/>
              <a:r>
                <a:rPr kumimoji="1" lang="ja-JP" altLang="en-US" b="1" dirty="0">
                  <a:solidFill>
                    <a:srgbClr val="FF0000"/>
                  </a:solidFill>
                </a:rPr>
                <a:t>このファイルは、初めて取り組み事例スライドを作成する団体のためのものです。</a:t>
              </a:r>
              <a:endParaRPr kumimoji="1" lang="en-US" altLang="ja-JP" b="1" dirty="0">
                <a:solidFill>
                  <a:srgbClr val="FF0000"/>
                </a:solidFill>
              </a:endParaRPr>
            </a:p>
            <a:p>
              <a:pPr algn="just"/>
              <a:r>
                <a:rPr kumimoji="1" lang="ja-JP" altLang="en-US" dirty="0"/>
                <a:t>既に取り組み事例が公開されている団体は、事務局からメール添付で送付された更新用ファイルをご使用ください。</a:t>
              </a:r>
            </a:p>
          </p:txBody>
        </p:sp>
      </p:grpSp>
    </p:spTree>
    <p:extLst>
      <p:ext uri="{BB962C8B-B14F-4D97-AF65-F5344CB8AC3E}">
        <p14:creationId xmlns:p14="http://schemas.microsoft.com/office/powerpoint/2010/main" val="81469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テキスト プレースホルダー 21">
            <a:extLst>
              <a:ext uri="{FF2B5EF4-FFF2-40B4-BE49-F238E27FC236}">
                <a16:creationId xmlns:a16="http://schemas.microsoft.com/office/drawing/2014/main" id="{D29085CC-96E6-D956-8C85-7FE2E9C8A130}"/>
              </a:ext>
            </a:extLst>
          </p:cNvPr>
          <p:cNvSpPr>
            <a:spLocks noGrp="1"/>
          </p:cNvSpPr>
          <p:nvPr>
            <p:ph type="body" sz="quarter" idx="16"/>
          </p:nvPr>
        </p:nvSpPr>
        <p:spPr/>
        <p:txBody>
          <a:bodyPr/>
          <a:lstStyle/>
          <a:p>
            <a:endParaRPr lang="ja-JP" altLang="en-US"/>
          </a:p>
        </p:txBody>
      </p:sp>
      <p:sp>
        <p:nvSpPr>
          <p:cNvPr id="2" name="スライド番号プレースホルダー 1">
            <a:extLst>
              <a:ext uri="{FF2B5EF4-FFF2-40B4-BE49-F238E27FC236}">
                <a16:creationId xmlns:a16="http://schemas.microsoft.com/office/drawing/2014/main" id="{C974BBE3-AA5F-064E-350C-B6DFDEB730AA}"/>
              </a:ext>
            </a:extLst>
          </p:cNvPr>
          <p:cNvSpPr>
            <a:spLocks noGrp="1"/>
          </p:cNvSpPr>
          <p:nvPr>
            <p:ph type="sldNum" sz="quarter" idx="4"/>
          </p:nvPr>
        </p:nvSpPr>
        <p:spPr/>
        <p:txBody>
          <a:bodyPr/>
          <a:lstStyle/>
          <a:p>
            <a:fld id="{B5ABD82E-40E2-4CCA-9611-8838995DE292}" type="slidenum">
              <a:rPr kumimoji="1" lang="ja-JP" altLang="en-US" smtClean="0"/>
              <a:pPr/>
              <a:t>2</a:t>
            </a:fld>
            <a:endParaRPr kumimoji="1" lang="ja-JP" altLang="en-US"/>
          </a:p>
        </p:txBody>
      </p:sp>
      <p:sp>
        <p:nvSpPr>
          <p:cNvPr id="16" name="図プレースホルダー 15">
            <a:extLst>
              <a:ext uri="{FF2B5EF4-FFF2-40B4-BE49-F238E27FC236}">
                <a16:creationId xmlns:a16="http://schemas.microsoft.com/office/drawing/2014/main" id="{5F5D35C8-E71A-24EF-331C-48B58D0034A1}"/>
              </a:ext>
            </a:extLst>
          </p:cNvPr>
          <p:cNvSpPr>
            <a:spLocks noGrp="1"/>
          </p:cNvSpPr>
          <p:nvPr>
            <p:ph type="pic" sz="quarter" idx="10"/>
          </p:nvPr>
        </p:nvSpPr>
        <p:spPr/>
        <p:txBody>
          <a:bodyPr/>
          <a:lstStyle/>
          <a:p>
            <a:endParaRPr lang="ja-JP" altLang="en-US"/>
          </a:p>
        </p:txBody>
      </p:sp>
      <p:sp>
        <p:nvSpPr>
          <p:cNvPr id="17" name="図プレースホルダー 16">
            <a:extLst>
              <a:ext uri="{FF2B5EF4-FFF2-40B4-BE49-F238E27FC236}">
                <a16:creationId xmlns:a16="http://schemas.microsoft.com/office/drawing/2014/main" id="{DEA31258-788E-17EC-1F28-3104E38A60D8}"/>
              </a:ext>
            </a:extLst>
          </p:cNvPr>
          <p:cNvSpPr>
            <a:spLocks noGrp="1"/>
          </p:cNvSpPr>
          <p:nvPr>
            <p:ph type="pic" sz="quarter" idx="11"/>
          </p:nvPr>
        </p:nvSpPr>
        <p:spPr/>
        <p:txBody>
          <a:bodyPr/>
          <a:lstStyle/>
          <a:p>
            <a:endParaRPr lang="ja-JP" altLang="en-US"/>
          </a:p>
        </p:txBody>
      </p:sp>
      <p:sp>
        <p:nvSpPr>
          <p:cNvPr id="18" name="テキスト プレースホルダー 17">
            <a:extLst>
              <a:ext uri="{FF2B5EF4-FFF2-40B4-BE49-F238E27FC236}">
                <a16:creationId xmlns:a16="http://schemas.microsoft.com/office/drawing/2014/main" id="{D9F44233-8F75-D06A-D87E-7AFA5F42AD0B}"/>
              </a:ext>
            </a:extLst>
          </p:cNvPr>
          <p:cNvSpPr>
            <a:spLocks noGrp="1"/>
          </p:cNvSpPr>
          <p:nvPr>
            <p:ph type="body" sz="quarter" idx="12"/>
          </p:nvPr>
        </p:nvSpPr>
        <p:spPr/>
        <p:txBody>
          <a:bodyPr/>
          <a:lstStyle/>
          <a:p>
            <a:endParaRPr lang="ja-JP" altLang="en-US"/>
          </a:p>
        </p:txBody>
      </p:sp>
      <p:sp>
        <p:nvSpPr>
          <p:cNvPr id="19" name="テキスト プレースホルダー 18">
            <a:extLst>
              <a:ext uri="{FF2B5EF4-FFF2-40B4-BE49-F238E27FC236}">
                <a16:creationId xmlns:a16="http://schemas.microsoft.com/office/drawing/2014/main" id="{0ADC09DF-C628-2DB6-7B17-A68A450EC325}"/>
              </a:ext>
            </a:extLst>
          </p:cNvPr>
          <p:cNvSpPr>
            <a:spLocks noGrp="1"/>
          </p:cNvSpPr>
          <p:nvPr>
            <p:ph type="body" sz="quarter" idx="13"/>
          </p:nvPr>
        </p:nvSpPr>
        <p:spPr/>
        <p:txBody>
          <a:bodyPr/>
          <a:lstStyle/>
          <a:p>
            <a:endParaRPr lang="ja-JP" altLang="en-US"/>
          </a:p>
        </p:txBody>
      </p:sp>
      <p:sp>
        <p:nvSpPr>
          <p:cNvPr id="20" name="テキスト プレースホルダー 19">
            <a:extLst>
              <a:ext uri="{FF2B5EF4-FFF2-40B4-BE49-F238E27FC236}">
                <a16:creationId xmlns:a16="http://schemas.microsoft.com/office/drawing/2014/main" id="{4AD1EACF-0A78-88DE-7EDD-373B14045E72}"/>
              </a:ext>
            </a:extLst>
          </p:cNvPr>
          <p:cNvSpPr>
            <a:spLocks noGrp="1"/>
          </p:cNvSpPr>
          <p:nvPr>
            <p:ph type="body" sz="quarter" idx="14"/>
          </p:nvPr>
        </p:nvSpPr>
        <p:spPr/>
        <p:txBody>
          <a:bodyPr/>
          <a:lstStyle/>
          <a:p>
            <a:endParaRPr lang="ja-JP" altLang="en-US"/>
          </a:p>
        </p:txBody>
      </p:sp>
      <p:sp>
        <p:nvSpPr>
          <p:cNvPr id="21" name="テキスト プレースホルダー 20">
            <a:extLst>
              <a:ext uri="{FF2B5EF4-FFF2-40B4-BE49-F238E27FC236}">
                <a16:creationId xmlns:a16="http://schemas.microsoft.com/office/drawing/2014/main" id="{8C7AEBFD-F256-5B82-52EB-A86D42AA0D48}"/>
              </a:ext>
            </a:extLst>
          </p:cNvPr>
          <p:cNvSpPr>
            <a:spLocks noGrp="1"/>
          </p:cNvSpPr>
          <p:nvPr>
            <p:ph type="body" sz="quarter" idx="15"/>
          </p:nvPr>
        </p:nvSpPr>
        <p:spPr/>
        <p:txBody>
          <a:bodyPr/>
          <a:lstStyle/>
          <a:p>
            <a:endParaRPr lang="ja-JP" altLang="en-US"/>
          </a:p>
        </p:txBody>
      </p:sp>
      <p:sp>
        <p:nvSpPr>
          <p:cNvPr id="23" name="図プレースホルダー 22">
            <a:extLst>
              <a:ext uri="{FF2B5EF4-FFF2-40B4-BE49-F238E27FC236}">
                <a16:creationId xmlns:a16="http://schemas.microsoft.com/office/drawing/2014/main" id="{A701A2F2-6300-1AB7-740E-BF976F5A3853}"/>
              </a:ext>
            </a:extLst>
          </p:cNvPr>
          <p:cNvSpPr>
            <a:spLocks noGrp="1"/>
          </p:cNvSpPr>
          <p:nvPr>
            <p:ph type="pic" sz="quarter" idx="17"/>
          </p:nvPr>
        </p:nvSpPr>
        <p:spPr/>
        <p:txBody>
          <a:bodyPr/>
          <a:lstStyle/>
          <a:p>
            <a:endParaRPr lang="ja-JP" altLang="en-US"/>
          </a:p>
        </p:txBody>
      </p:sp>
      <p:sp>
        <p:nvSpPr>
          <p:cNvPr id="25" name="テキスト プレースホルダー 24">
            <a:extLst>
              <a:ext uri="{FF2B5EF4-FFF2-40B4-BE49-F238E27FC236}">
                <a16:creationId xmlns:a16="http://schemas.microsoft.com/office/drawing/2014/main" id="{2AAC38DB-D907-5ADA-DD61-FA2A8CD59BA1}"/>
              </a:ext>
            </a:extLst>
          </p:cNvPr>
          <p:cNvSpPr>
            <a:spLocks noGrp="1"/>
          </p:cNvSpPr>
          <p:nvPr>
            <p:ph type="body" sz="quarter" idx="19"/>
          </p:nvPr>
        </p:nvSpPr>
        <p:spPr/>
        <p:txBody>
          <a:bodyPr/>
          <a:lstStyle/>
          <a:p>
            <a:endParaRPr lang="ja-JP" altLang="en-US"/>
          </a:p>
        </p:txBody>
      </p:sp>
      <p:sp>
        <p:nvSpPr>
          <p:cNvPr id="26" name="テキスト プレースホルダー 25">
            <a:extLst>
              <a:ext uri="{FF2B5EF4-FFF2-40B4-BE49-F238E27FC236}">
                <a16:creationId xmlns:a16="http://schemas.microsoft.com/office/drawing/2014/main" id="{E255F857-3CBD-3BFB-0743-16B7F796AAC2}"/>
              </a:ext>
            </a:extLst>
          </p:cNvPr>
          <p:cNvSpPr>
            <a:spLocks noGrp="1"/>
          </p:cNvSpPr>
          <p:nvPr>
            <p:ph type="body" sz="quarter" idx="20"/>
          </p:nvPr>
        </p:nvSpPr>
        <p:spPr/>
        <p:txBody>
          <a:bodyPr/>
          <a:lstStyle/>
          <a:p>
            <a:endParaRPr lang="ja-JP" altLang="en-US"/>
          </a:p>
        </p:txBody>
      </p:sp>
      <p:sp>
        <p:nvSpPr>
          <p:cNvPr id="27" name="テキスト プレースホルダー 26">
            <a:extLst>
              <a:ext uri="{FF2B5EF4-FFF2-40B4-BE49-F238E27FC236}">
                <a16:creationId xmlns:a16="http://schemas.microsoft.com/office/drawing/2014/main" id="{5FD5D2C7-409B-DB9E-5B7E-AA1F83CADD6B}"/>
              </a:ext>
            </a:extLst>
          </p:cNvPr>
          <p:cNvSpPr>
            <a:spLocks noGrp="1"/>
          </p:cNvSpPr>
          <p:nvPr>
            <p:ph type="body" sz="quarter" idx="21"/>
          </p:nvPr>
        </p:nvSpPr>
        <p:spPr/>
        <p:txBody>
          <a:bodyPr/>
          <a:lstStyle/>
          <a:p>
            <a:endParaRPr lang="ja-JP" altLang="en-US"/>
          </a:p>
        </p:txBody>
      </p:sp>
      <p:sp>
        <p:nvSpPr>
          <p:cNvPr id="28" name="テキスト プレースホルダー 27">
            <a:extLst>
              <a:ext uri="{FF2B5EF4-FFF2-40B4-BE49-F238E27FC236}">
                <a16:creationId xmlns:a16="http://schemas.microsoft.com/office/drawing/2014/main" id="{AFB8379A-9AC0-59AD-5F7F-B98B8D6DF7A3}"/>
              </a:ext>
            </a:extLst>
          </p:cNvPr>
          <p:cNvSpPr>
            <a:spLocks noGrp="1"/>
          </p:cNvSpPr>
          <p:nvPr>
            <p:ph type="body" sz="quarter" idx="22"/>
          </p:nvPr>
        </p:nvSpPr>
        <p:spPr/>
        <p:txBody>
          <a:bodyPr/>
          <a:lstStyle/>
          <a:p>
            <a:endParaRPr lang="ja-JP" altLang="en-US"/>
          </a:p>
        </p:txBody>
      </p:sp>
      <p:sp>
        <p:nvSpPr>
          <p:cNvPr id="24" name="テキスト プレースホルダー 23">
            <a:extLst>
              <a:ext uri="{FF2B5EF4-FFF2-40B4-BE49-F238E27FC236}">
                <a16:creationId xmlns:a16="http://schemas.microsoft.com/office/drawing/2014/main" id="{BE89E688-CB37-5E76-8B39-F61D524B703B}"/>
              </a:ext>
            </a:extLst>
          </p:cNvPr>
          <p:cNvSpPr>
            <a:spLocks noGrp="1"/>
          </p:cNvSpPr>
          <p:nvPr>
            <p:ph type="body" sz="quarter" idx="18"/>
          </p:nvPr>
        </p:nvSpPr>
        <p:spPr/>
        <p:txBody>
          <a:bodyPr/>
          <a:lstStyle/>
          <a:p>
            <a:endParaRPr lang="ja-JP" altLang="en-US" dirty="0"/>
          </a:p>
        </p:txBody>
      </p:sp>
      <p:sp>
        <p:nvSpPr>
          <p:cNvPr id="30" name="テキスト ボックス 29">
            <a:extLst>
              <a:ext uri="{FF2B5EF4-FFF2-40B4-BE49-F238E27FC236}">
                <a16:creationId xmlns:a16="http://schemas.microsoft.com/office/drawing/2014/main" id="{4931AE12-0635-41E1-7F17-2A40AD589C53}"/>
              </a:ext>
            </a:extLst>
          </p:cNvPr>
          <p:cNvSpPr txBox="1"/>
          <p:nvPr/>
        </p:nvSpPr>
        <p:spPr>
          <a:xfrm>
            <a:off x="1844009" y="77103"/>
            <a:ext cx="5469838" cy="428259"/>
          </a:xfrm>
          <a:prstGeom prst="rect">
            <a:avLst/>
          </a:prstGeom>
          <a:noFill/>
        </p:spPr>
        <p:txBody>
          <a:bodyPr wrap="square" rtlCol="0">
            <a:spAutoFit/>
          </a:bodyPr>
          <a:lstStyle/>
          <a:p>
            <a:pPr algn="ctr"/>
            <a:r>
              <a:rPr kumimoji="1" lang="ja-JP" altLang="en-US" sz="2183" b="1" dirty="0">
                <a:solidFill>
                  <a:srgbClr val="FF0000"/>
                </a:solidFill>
                <a:latin typeface="メイリオ" panose="020B0604030504040204" pitchFamily="50" charset="-128"/>
                <a:ea typeface="メイリオ" panose="020B0604030504040204" pitchFamily="50" charset="-128"/>
              </a:rPr>
              <a:t>＜記入用＞</a:t>
            </a:r>
            <a:endParaRPr kumimoji="1" lang="en-US" altLang="ja-JP" sz="2183" b="1"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84732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線矢印コネクタ 15">
            <a:extLst>
              <a:ext uri="{FF2B5EF4-FFF2-40B4-BE49-F238E27FC236}">
                <a16:creationId xmlns:a16="http://schemas.microsoft.com/office/drawing/2014/main" id="{2CE0429A-37DD-2CB5-0659-2CEB8724F231}"/>
              </a:ext>
            </a:extLst>
          </p:cNvPr>
          <p:cNvCxnSpPr>
            <a:cxnSpLocks/>
            <a:stCxn id="25" idx="1"/>
          </p:cNvCxnSpPr>
          <p:nvPr/>
        </p:nvCxnSpPr>
        <p:spPr>
          <a:xfrm flipH="1" flipV="1">
            <a:off x="7650907" y="3487842"/>
            <a:ext cx="1790207" cy="2094971"/>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a:extLst>
              <a:ext uri="{FF2B5EF4-FFF2-40B4-BE49-F238E27FC236}">
                <a16:creationId xmlns:a16="http://schemas.microsoft.com/office/drawing/2014/main" id="{30B933FF-FAFD-8440-10A9-5A0055182A4A}"/>
              </a:ext>
            </a:extLst>
          </p:cNvPr>
          <p:cNvCxnSpPr>
            <a:cxnSpLocks/>
            <a:stCxn id="25" idx="1"/>
          </p:cNvCxnSpPr>
          <p:nvPr/>
        </p:nvCxnSpPr>
        <p:spPr>
          <a:xfrm flipH="1" flipV="1">
            <a:off x="4942466" y="3413195"/>
            <a:ext cx="4498648" cy="2169618"/>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09662916-FE76-DCF8-DDA5-3F601B7B73EB}"/>
              </a:ext>
            </a:extLst>
          </p:cNvPr>
          <p:cNvCxnSpPr>
            <a:cxnSpLocks/>
            <a:stCxn id="25" idx="1"/>
          </p:cNvCxnSpPr>
          <p:nvPr/>
        </p:nvCxnSpPr>
        <p:spPr>
          <a:xfrm flipH="1" flipV="1">
            <a:off x="2544825" y="3196690"/>
            <a:ext cx="6896289" cy="2386123"/>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テキスト プレースホルダー 53">
            <a:extLst>
              <a:ext uri="{FF2B5EF4-FFF2-40B4-BE49-F238E27FC236}">
                <a16:creationId xmlns:a16="http://schemas.microsoft.com/office/drawing/2014/main" id="{EB834002-108B-873B-48B0-C8541BDFA1A2}"/>
              </a:ext>
            </a:extLst>
          </p:cNvPr>
          <p:cNvSpPr>
            <a:spLocks noGrp="1"/>
          </p:cNvSpPr>
          <p:nvPr>
            <p:ph type="body" sz="quarter" idx="16"/>
          </p:nvPr>
        </p:nvSpPr>
        <p:spPr/>
        <p:txBody>
          <a:bodyPr/>
          <a:lstStyle/>
          <a:p>
            <a:endParaRPr lang="ja-JP" altLang="en-US"/>
          </a:p>
        </p:txBody>
      </p:sp>
      <p:sp>
        <p:nvSpPr>
          <p:cNvPr id="2" name="スライド番号プレースホルダー 1">
            <a:extLst>
              <a:ext uri="{FF2B5EF4-FFF2-40B4-BE49-F238E27FC236}">
                <a16:creationId xmlns:a16="http://schemas.microsoft.com/office/drawing/2014/main" id="{59F3C3D2-104E-E60C-2574-5BD39775C4F4}"/>
              </a:ext>
            </a:extLst>
          </p:cNvPr>
          <p:cNvSpPr>
            <a:spLocks noGrp="1"/>
          </p:cNvSpPr>
          <p:nvPr>
            <p:ph type="sldNum" sz="quarter" idx="4"/>
          </p:nvPr>
        </p:nvSpPr>
        <p:spPr/>
        <p:txBody>
          <a:bodyPr/>
          <a:lstStyle/>
          <a:p>
            <a:fld id="{B5ABD82E-40E2-4CCA-9611-8838995DE292}" type="slidenum">
              <a:rPr kumimoji="1" lang="ja-JP" altLang="en-US" smtClean="0"/>
              <a:pPr/>
              <a:t>3</a:t>
            </a:fld>
            <a:endParaRPr kumimoji="1" lang="ja-JP" altLang="en-US"/>
          </a:p>
        </p:txBody>
      </p:sp>
      <p:sp>
        <p:nvSpPr>
          <p:cNvPr id="48" name="図プレースホルダー 47">
            <a:extLst>
              <a:ext uri="{FF2B5EF4-FFF2-40B4-BE49-F238E27FC236}">
                <a16:creationId xmlns:a16="http://schemas.microsoft.com/office/drawing/2014/main" id="{A414326A-3CCC-33AF-4E13-386EF168D815}"/>
              </a:ext>
            </a:extLst>
          </p:cNvPr>
          <p:cNvSpPr>
            <a:spLocks noGrp="1"/>
          </p:cNvSpPr>
          <p:nvPr>
            <p:ph type="pic" sz="quarter" idx="10"/>
          </p:nvPr>
        </p:nvSpPr>
        <p:spPr/>
        <p:txBody>
          <a:bodyPr/>
          <a:lstStyle/>
          <a:p>
            <a:endParaRPr lang="ja-JP" altLang="en-US"/>
          </a:p>
        </p:txBody>
      </p:sp>
      <p:sp>
        <p:nvSpPr>
          <p:cNvPr id="49" name="図プレースホルダー 48">
            <a:extLst>
              <a:ext uri="{FF2B5EF4-FFF2-40B4-BE49-F238E27FC236}">
                <a16:creationId xmlns:a16="http://schemas.microsoft.com/office/drawing/2014/main" id="{4D911202-486B-32A6-AEB0-2D42CFE6D214}"/>
              </a:ext>
            </a:extLst>
          </p:cNvPr>
          <p:cNvSpPr>
            <a:spLocks noGrp="1"/>
          </p:cNvSpPr>
          <p:nvPr>
            <p:ph type="pic" sz="quarter" idx="11"/>
          </p:nvPr>
        </p:nvSpPr>
        <p:spPr/>
        <p:txBody>
          <a:bodyPr/>
          <a:lstStyle/>
          <a:p>
            <a:endParaRPr lang="ja-JP" altLang="en-US"/>
          </a:p>
        </p:txBody>
      </p:sp>
      <p:sp>
        <p:nvSpPr>
          <p:cNvPr id="50" name="テキスト プレースホルダー 49">
            <a:extLst>
              <a:ext uri="{FF2B5EF4-FFF2-40B4-BE49-F238E27FC236}">
                <a16:creationId xmlns:a16="http://schemas.microsoft.com/office/drawing/2014/main" id="{98F08149-7BE4-1A99-E86E-A81289092221}"/>
              </a:ext>
            </a:extLst>
          </p:cNvPr>
          <p:cNvSpPr>
            <a:spLocks noGrp="1"/>
          </p:cNvSpPr>
          <p:nvPr>
            <p:ph type="body" sz="quarter" idx="12"/>
          </p:nvPr>
        </p:nvSpPr>
        <p:spPr/>
        <p:txBody>
          <a:bodyPr/>
          <a:lstStyle/>
          <a:p>
            <a:endParaRPr lang="ja-JP" altLang="en-US"/>
          </a:p>
        </p:txBody>
      </p:sp>
      <p:sp>
        <p:nvSpPr>
          <p:cNvPr id="51" name="テキスト プレースホルダー 50">
            <a:extLst>
              <a:ext uri="{FF2B5EF4-FFF2-40B4-BE49-F238E27FC236}">
                <a16:creationId xmlns:a16="http://schemas.microsoft.com/office/drawing/2014/main" id="{0D9F603F-3D26-8803-2676-682F4A015883}"/>
              </a:ext>
            </a:extLst>
          </p:cNvPr>
          <p:cNvSpPr>
            <a:spLocks noGrp="1"/>
          </p:cNvSpPr>
          <p:nvPr>
            <p:ph type="body" sz="quarter" idx="13"/>
          </p:nvPr>
        </p:nvSpPr>
        <p:spPr/>
        <p:txBody>
          <a:bodyPr/>
          <a:lstStyle/>
          <a:p>
            <a:endParaRPr lang="ja-JP" altLang="en-US"/>
          </a:p>
        </p:txBody>
      </p:sp>
      <p:sp>
        <p:nvSpPr>
          <p:cNvPr id="52" name="テキスト プレースホルダー 51">
            <a:extLst>
              <a:ext uri="{FF2B5EF4-FFF2-40B4-BE49-F238E27FC236}">
                <a16:creationId xmlns:a16="http://schemas.microsoft.com/office/drawing/2014/main" id="{6C336B39-0FAE-07AD-8D4B-35239CA2FFCE}"/>
              </a:ext>
            </a:extLst>
          </p:cNvPr>
          <p:cNvSpPr>
            <a:spLocks noGrp="1"/>
          </p:cNvSpPr>
          <p:nvPr>
            <p:ph type="body" sz="quarter" idx="14"/>
          </p:nvPr>
        </p:nvSpPr>
        <p:spPr/>
        <p:txBody>
          <a:bodyPr/>
          <a:lstStyle/>
          <a:p>
            <a:endParaRPr lang="ja-JP" altLang="en-US"/>
          </a:p>
        </p:txBody>
      </p:sp>
      <p:sp>
        <p:nvSpPr>
          <p:cNvPr id="53" name="テキスト プレースホルダー 52">
            <a:extLst>
              <a:ext uri="{FF2B5EF4-FFF2-40B4-BE49-F238E27FC236}">
                <a16:creationId xmlns:a16="http://schemas.microsoft.com/office/drawing/2014/main" id="{DEFE5D34-5ECC-104F-DDE7-1B87E15FB859}"/>
              </a:ext>
            </a:extLst>
          </p:cNvPr>
          <p:cNvSpPr>
            <a:spLocks noGrp="1"/>
          </p:cNvSpPr>
          <p:nvPr>
            <p:ph type="body" sz="quarter" idx="15"/>
          </p:nvPr>
        </p:nvSpPr>
        <p:spPr/>
        <p:txBody>
          <a:bodyPr/>
          <a:lstStyle/>
          <a:p>
            <a:endParaRPr lang="ja-JP" altLang="en-US"/>
          </a:p>
        </p:txBody>
      </p:sp>
      <p:sp>
        <p:nvSpPr>
          <p:cNvPr id="55" name="図プレースホルダー 54">
            <a:extLst>
              <a:ext uri="{FF2B5EF4-FFF2-40B4-BE49-F238E27FC236}">
                <a16:creationId xmlns:a16="http://schemas.microsoft.com/office/drawing/2014/main" id="{8EA04DB3-0C0E-133B-0360-81EE61741FAD}"/>
              </a:ext>
            </a:extLst>
          </p:cNvPr>
          <p:cNvSpPr>
            <a:spLocks noGrp="1"/>
          </p:cNvSpPr>
          <p:nvPr>
            <p:ph type="pic" sz="quarter" idx="17"/>
          </p:nvPr>
        </p:nvSpPr>
        <p:spPr/>
        <p:txBody>
          <a:bodyPr/>
          <a:lstStyle/>
          <a:p>
            <a:endParaRPr lang="ja-JP" altLang="en-US"/>
          </a:p>
        </p:txBody>
      </p:sp>
      <p:sp>
        <p:nvSpPr>
          <p:cNvPr id="56" name="テキスト プレースホルダー 55">
            <a:extLst>
              <a:ext uri="{FF2B5EF4-FFF2-40B4-BE49-F238E27FC236}">
                <a16:creationId xmlns:a16="http://schemas.microsoft.com/office/drawing/2014/main" id="{9395F877-D8BB-A186-F11E-442E7C742E03}"/>
              </a:ext>
            </a:extLst>
          </p:cNvPr>
          <p:cNvSpPr>
            <a:spLocks noGrp="1"/>
          </p:cNvSpPr>
          <p:nvPr>
            <p:ph type="body" sz="quarter" idx="19"/>
          </p:nvPr>
        </p:nvSpPr>
        <p:spPr/>
        <p:txBody>
          <a:bodyPr/>
          <a:lstStyle/>
          <a:p>
            <a:endParaRPr lang="ja-JP" altLang="en-US"/>
          </a:p>
        </p:txBody>
      </p:sp>
      <p:sp>
        <p:nvSpPr>
          <p:cNvPr id="57" name="テキスト プレースホルダー 56">
            <a:extLst>
              <a:ext uri="{FF2B5EF4-FFF2-40B4-BE49-F238E27FC236}">
                <a16:creationId xmlns:a16="http://schemas.microsoft.com/office/drawing/2014/main" id="{7109F957-EA72-EC0B-429A-BAF711BE70EA}"/>
              </a:ext>
            </a:extLst>
          </p:cNvPr>
          <p:cNvSpPr>
            <a:spLocks noGrp="1"/>
          </p:cNvSpPr>
          <p:nvPr>
            <p:ph type="body" sz="quarter" idx="20"/>
          </p:nvPr>
        </p:nvSpPr>
        <p:spPr/>
        <p:txBody>
          <a:bodyPr/>
          <a:lstStyle/>
          <a:p>
            <a:endParaRPr lang="ja-JP" altLang="en-US"/>
          </a:p>
        </p:txBody>
      </p:sp>
      <p:sp>
        <p:nvSpPr>
          <p:cNvPr id="58" name="テキスト プレースホルダー 57">
            <a:extLst>
              <a:ext uri="{FF2B5EF4-FFF2-40B4-BE49-F238E27FC236}">
                <a16:creationId xmlns:a16="http://schemas.microsoft.com/office/drawing/2014/main" id="{B93EA935-3A8A-C1C4-AB7D-604B163A86FF}"/>
              </a:ext>
            </a:extLst>
          </p:cNvPr>
          <p:cNvSpPr>
            <a:spLocks noGrp="1"/>
          </p:cNvSpPr>
          <p:nvPr>
            <p:ph type="body" sz="quarter" idx="21"/>
          </p:nvPr>
        </p:nvSpPr>
        <p:spPr/>
        <p:txBody>
          <a:bodyPr/>
          <a:lstStyle/>
          <a:p>
            <a:endParaRPr lang="ja-JP" altLang="en-US"/>
          </a:p>
        </p:txBody>
      </p:sp>
      <p:sp>
        <p:nvSpPr>
          <p:cNvPr id="59" name="テキスト プレースホルダー 58">
            <a:extLst>
              <a:ext uri="{FF2B5EF4-FFF2-40B4-BE49-F238E27FC236}">
                <a16:creationId xmlns:a16="http://schemas.microsoft.com/office/drawing/2014/main" id="{8CADE2E9-C5B6-3B37-E66F-7427B24EAA8A}"/>
              </a:ext>
            </a:extLst>
          </p:cNvPr>
          <p:cNvSpPr>
            <a:spLocks noGrp="1"/>
          </p:cNvSpPr>
          <p:nvPr>
            <p:ph type="body" sz="quarter" idx="22"/>
          </p:nvPr>
        </p:nvSpPr>
        <p:spPr/>
        <p:txBody>
          <a:bodyPr/>
          <a:lstStyle/>
          <a:p>
            <a:endParaRPr lang="ja-JP" altLang="en-US"/>
          </a:p>
        </p:txBody>
      </p:sp>
      <p:sp>
        <p:nvSpPr>
          <p:cNvPr id="15" name="テキスト プレースホルダー 14">
            <a:extLst>
              <a:ext uri="{FF2B5EF4-FFF2-40B4-BE49-F238E27FC236}">
                <a16:creationId xmlns:a16="http://schemas.microsoft.com/office/drawing/2014/main" id="{8B37C698-14A2-8A40-186F-E5D529216C04}"/>
              </a:ext>
            </a:extLst>
          </p:cNvPr>
          <p:cNvSpPr>
            <a:spLocks noGrp="1"/>
          </p:cNvSpPr>
          <p:nvPr>
            <p:ph type="body" sz="quarter" idx="18"/>
          </p:nvPr>
        </p:nvSpPr>
        <p:spPr/>
        <p:txBody>
          <a:bodyPr/>
          <a:lstStyle/>
          <a:p>
            <a:pPr lvl="0"/>
            <a:r>
              <a:rPr kumimoji="1" lang="ja-JP" altLang="en-US" dirty="0"/>
              <a:t>再エネ導入による脱炭素の取り組みのきっかけ／具体的な取り組み内容／今後の展望・目標・挑戦したいことを簡潔にまとめてください。</a:t>
            </a:r>
            <a:endParaRPr kumimoji="1" lang="en-US" altLang="ja-JP" dirty="0"/>
          </a:p>
          <a:p>
            <a:pPr lvl="0"/>
            <a:r>
              <a:rPr kumimoji="1" lang="ja-JP" altLang="en-US" dirty="0"/>
              <a:t>特に、追加性のある再エネの調達に取り組んでいる場合は、積極的にアピールしてください。</a:t>
            </a:r>
          </a:p>
          <a:p>
            <a:endParaRPr kumimoji="1" lang="ja-JP" altLang="en-US" dirty="0"/>
          </a:p>
        </p:txBody>
      </p:sp>
      <p:sp>
        <p:nvSpPr>
          <p:cNvPr id="19" name="スライド番号プレースホルダー 1">
            <a:extLst>
              <a:ext uri="{FF2B5EF4-FFF2-40B4-BE49-F238E27FC236}">
                <a16:creationId xmlns:a16="http://schemas.microsoft.com/office/drawing/2014/main" id="{E08C61A8-5805-0DC5-0855-FA460E81C147}"/>
              </a:ext>
            </a:extLst>
          </p:cNvPr>
          <p:cNvSpPr txBox="1">
            <a:spLocks/>
          </p:cNvSpPr>
          <p:nvPr/>
        </p:nvSpPr>
        <p:spPr>
          <a:xfrm>
            <a:off x="7086889" y="6610597"/>
            <a:ext cx="2057111" cy="244516"/>
          </a:xfrm>
          <a:prstGeom prst="rect">
            <a:avLst/>
          </a:prstGeom>
        </p:spPr>
        <p:txBody>
          <a:bodyPr vert="horz" lIns="91440" tIns="45720" rIns="91440" bIns="45720" rtlCol="0" anchor="ctr"/>
          <a:lstStyle>
            <a:defPPr>
              <a:defRPr lang="en-US"/>
            </a:defPPr>
            <a:lvl1pPr marL="0" algn="r" defTabSz="457200" rtl="0" eaLnBrk="1" latinLnBrk="0" hangingPunct="1">
              <a:defRPr sz="145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5ABD82E-40E2-4CCA-9611-8838995DE292}" type="slidenum">
              <a:rPr kumimoji="1" lang="ja-JP" altLang="en-US" smtClean="0"/>
              <a:pPr/>
              <a:t>3</a:t>
            </a:fld>
            <a:endParaRPr kumimoji="1" lang="ja-JP" altLang="en-US"/>
          </a:p>
        </p:txBody>
      </p:sp>
      <p:sp>
        <p:nvSpPr>
          <p:cNvPr id="20" name="スライド番号プレースホルダー 1">
            <a:extLst>
              <a:ext uri="{FF2B5EF4-FFF2-40B4-BE49-F238E27FC236}">
                <a16:creationId xmlns:a16="http://schemas.microsoft.com/office/drawing/2014/main" id="{11B47FFA-E968-65B8-69E8-B03796651628}"/>
              </a:ext>
            </a:extLst>
          </p:cNvPr>
          <p:cNvSpPr txBox="1">
            <a:spLocks/>
          </p:cNvSpPr>
          <p:nvPr/>
        </p:nvSpPr>
        <p:spPr>
          <a:xfrm>
            <a:off x="7086889" y="6610597"/>
            <a:ext cx="2057111" cy="244516"/>
          </a:xfrm>
          <a:prstGeom prst="rect">
            <a:avLst/>
          </a:prstGeom>
        </p:spPr>
        <p:txBody>
          <a:bodyPr vert="horz" lIns="91440" tIns="45720" rIns="91440" bIns="45720" rtlCol="0" anchor="ctr"/>
          <a:lstStyle>
            <a:defPPr>
              <a:defRPr lang="en-US"/>
            </a:defPPr>
            <a:lvl1pPr marL="0" algn="r" defTabSz="457200" rtl="0" eaLnBrk="1" latinLnBrk="0" hangingPunct="1">
              <a:defRPr sz="145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5ABD82E-40E2-4CCA-9611-8838995DE292}" type="slidenum">
              <a:rPr kumimoji="1" lang="ja-JP" altLang="en-US" smtClean="0"/>
              <a:pPr/>
              <a:t>3</a:t>
            </a:fld>
            <a:endParaRPr kumimoji="1" lang="ja-JP" altLang="en-US"/>
          </a:p>
        </p:txBody>
      </p:sp>
      <p:sp>
        <p:nvSpPr>
          <p:cNvPr id="21" name="テキスト ボックス 20">
            <a:extLst>
              <a:ext uri="{FF2B5EF4-FFF2-40B4-BE49-F238E27FC236}">
                <a16:creationId xmlns:a16="http://schemas.microsoft.com/office/drawing/2014/main" id="{722797EA-71FD-5573-E74F-944B5EC3898B}"/>
              </a:ext>
            </a:extLst>
          </p:cNvPr>
          <p:cNvSpPr txBox="1"/>
          <p:nvPr/>
        </p:nvSpPr>
        <p:spPr>
          <a:xfrm>
            <a:off x="1844009" y="77103"/>
            <a:ext cx="5469838" cy="674480"/>
          </a:xfrm>
          <a:prstGeom prst="rect">
            <a:avLst/>
          </a:prstGeom>
          <a:noFill/>
        </p:spPr>
        <p:txBody>
          <a:bodyPr wrap="square" rtlCol="0">
            <a:spAutoFit/>
          </a:bodyPr>
          <a:lstStyle/>
          <a:p>
            <a:pPr algn="ctr"/>
            <a:r>
              <a:rPr kumimoji="1" lang="ja-JP" altLang="en-US" sz="2183" b="1" dirty="0">
                <a:solidFill>
                  <a:srgbClr val="FF0000"/>
                </a:solidFill>
                <a:latin typeface="メイリオ" panose="020B0604030504040204" pitchFamily="50" charset="-128"/>
                <a:ea typeface="メイリオ" panose="020B0604030504040204" pitchFamily="50" charset="-128"/>
              </a:rPr>
              <a:t>＜記入ガイド＞</a:t>
            </a:r>
            <a:endParaRPr kumimoji="1" lang="en-US" altLang="ja-JP" sz="2183" b="1" dirty="0">
              <a:solidFill>
                <a:srgbClr val="FF0000"/>
              </a:solidFill>
              <a:latin typeface="メイリオ" panose="020B0604030504040204" pitchFamily="50" charset="-128"/>
              <a:ea typeface="メイリオ" panose="020B0604030504040204" pitchFamily="50" charset="-128"/>
            </a:endParaRPr>
          </a:p>
          <a:p>
            <a:pPr algn="ctr"/>
            <a:r>
              <a:rPr kumimoji="1" lang="en-US" altLang="ja-JP" sz="1600" b="1" dirty="0">
                <a:solidFill>
                  <a:srgbClr val="FF0000"/>
                </a:solidFill>
                <a:latin typeface="メイリオ" panose="020B0604030504040204" pitchFamily="50" charset="-128"/>
                <a:ea typeface="メイリオ" panose="020B0604030504040204" pitchFamily="50" charset="-128"/>
              </a:rPr>
              <a:t>※</a:t>
            </a:r>
            <a:r>
              <a:rPr kumimoji="1" lang="ja-JP" altLang="en-US" sz="1600" b="1" dirty="0">
                <a:solidFill>
                  <a:srgbClr val="FF0000"/>
                </a:solidFill>
                <a:latin typeface="メイリオ" panose="020B0604030504040204" pitchFamily="50" charset="-128"/>
                <a:ea typeface="メイリオ" panose="020B0604030504040204" pitchFamily="50" charset="-128"/>
              </a:rPr>
              <a:t>このスライドは記入用ではありません。</a:t>
            </a:r>
            <a:endParaRPr kumimoji="1" lang="en-US" altLang="ja-JP" sz="1600" b="1" dirty="0">
              <a:solidFill>
                <a:srgbClr val="FF0000"/>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4ABFD173-3753-A5C0-8074-6E33D0F82E4A}"/>
              </a:ext>
            </a:extLst>
          </p:cNvPr>
          <p:cNvSpPr/>
          <p:nvPr/>
        </p:nvSpPr>
        <p:spPr>
          <a:xfrm>
            <a:off x="-2972210" y="181514"/>
            <a:ext cx="2684994" cy="1523706"/>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600" dirty="0">
                <a:solidFill>
                  <a:srgbClr val="002060"/>
                </a:solidFill>
              </a:rPr>
              <a:t>② 団体名</a:t>
            </a:r>
            <a:endParaRPr kumimoji="1" lang="en-US" altLang="ja-JP" sz="1600" dirty="0">
              <a:solidFill>
                <a:srgbClr val="002060"/>
              </a:solidFill>
            </a:endParaRPr>
          </a:p>
          <a:p>
            <a:r>
              <a:rPr kumimoji="1" lang="ja-JP" altLang="en-US" sz="1600" dirty="0">
                <a:solidFill>
                  <a:srgbClr val="002060"/>
                </a:solidFill>
              </a:rPr>
              <a:t>③ 本社・本庁所在地（都道府県市町村まで）</a:t>
            </a:r>
            <a:endParaRPr kumimoji="1" lang="en-US" altLang="ja-JP" sz="1600" dirty="0">
              <a:solidFill>
                <a:srgbClr val="002060"/>
              </a:solidFill>
            </a:endParaRPr>
          </a:p>
          <a:p>
            <a:pPr algn="just"/>
            <a:r>
              <a:rPr kumimoji="1" lang="ja-JP" altLang="en-US" sz="1600" dirty="0">
                <a:solidFill>
                  <a:srgbClr val="002060"/>
                </a:solidFill>
              </a:rPr>
              <a:t>④ 業種</a:t>
            </a:r>
            <a:endParaRPr kumimoji="1" lang="en-US" altLang="ja-JP" sz="1600" dirty="0">
              <a:solidFill>
                <a:srgbClr val="002060"/>
              </a:solidFill>
            </a:endParaRPr>
          </a:p>
          <a:p>
            <a:r>
              <a:rPr kumimoji="1" lang="ja-JP" altLang="en-US" sz="1600" dirty="0">
                <a:solidFill>
                  <a:srgbClr val="002060"/>
                </a:solidFill>
              </a:rPr>
              <a:t>⑤ 団体</a:t>
            </a:r>
            <a:r>
              <a:rPr kumimoji="1" lang="en-US" altLang="ja-JP" sz="1600" dirty="0">
                <a:solidFill>
                  <a:srgbClr val="002060"/>
                </a:solidFill>
              </a:rPr>
              <a:t>URL</a:t>
            </a:r>
          </a:p>
          <a:p>
            <a:r>
              <a:rPr kumimoji="1" lang="ja-JP" altLang="en-US" sz="1600" dirty="0">
                <a:solidFill>
                  <a:srgbClr val="002060"/>
                </a:solidFill>
              </a:rPr>
              <a:t>を記入します。</a:t>
            </a:r>
            <a:endParaRPr kumimoji="1" lang="en-US" altLang="ja-JP" sz="1600" dirty="0">
              <a:solidFill>
                <a:srgbClr val="002060"/>
              </a:solidFill>
            </a:endParaRPr>
          </a:p>
        </p:txBody>
      </p:sp>
      <p:sp>
        <p:nvSpPr>
          <p:cNvPr id="23" name="正方形/長方形 22">
            <a:extLst>
              <a:ext uri="{FF2B5EF4-FFF2-40B4-BE49-F238E27FC236}">
                <a16:creationId xmlns:a16="http://schemas.microsoft.com/office/drawing/2014/main" id="{22F251DC-DC03-DE2B-26CF-F337D10FBAA2}"/>
              </a:ext>
            </a:extLst>
          </p:cNvPr>
          <p:cNvSpPr/>
          <p:nvPr/>
        </p:nvSpPr>
        <p:spPr>
          <a:xfrm>
            <a:off x="-2972209" y="1910080"/>
            <a:ext cx="2663238" cy="200152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600" dirty="0">
                <a:solidFill>
                  <a:srgbClr val="002060"/>
                </a:solidFill>
              </a:rPr>
              <a:t>⑥「画像の挿入」アイコンをクリックし、ロゴデータの保存先からファイルを選択して「挿入」を押します。</a:t>
            </a:r>
            <a:endParaRPr kumimoji="1" lang="en-US" altLang="ja-JP" sz="1600" dirty="0">
              <a:solidFill>
                <a:srgbClr val="002060"/>
              </a:solidFill>
            </a:endParaRPr>
          </a:p>
          <a:p>
            <a:endParaRPr kumimoji="1" lang="en-US" altLang="ja-JP" sz="1600" dirty="0">
              <a:solidFill>
                <a:srgbClr val="002060"/>
              </a:solidFill>
            </a:endParaRPr>
          </a:p>
          <a:p>
            <a:pPr algn="just"/>
            <a:r>
              <a:rPr kumimoji="1" lang="en-US" altLang="ja-JP" sz="1400" dirty="0">
                <a:solidFill>
                  <a:srgbClr val="FF0000"/>
                </a:solidFill>
              </a:rPr>
              <a:t>※</a:t>
            </a:r>
            <a:r>
              <a:rPr kumimoji="1" lang="ja-JP" altLang="en-US" sz="1400" dirty="0">
                <a:solidFill>
                  <a:srgbClr val="FF0000"/>
                </a:solidFill>
              </a:rPr>
              <a:t>空欄のままでも構いません。その場合、事務局でお預かりしているデータを挿入します。</a:t>
            </a:r>
            <a:endParaRPr kumimoji="1" lang="en-US" altLang="ja-JP" sz="1400" dirty="0">
              <a:solidFill>
                <a:srgbClr val="FF0000"/>
              </a:solidFill>
            </a:endParaRPr>
          </a:p>
          <a:p>
            <a:endParaRPr kumimoji="1" lang="en-US" altLang="ja-JP" sz="1600" dirty="0">
              <a:solidFill>
                <a:srgbClr val="002060"/>
              </a:solidFill>
            </a:endParaRPr>
          </a:p>
        </p:txBody>
      </p:sp>
      <p:sp>
        <p:nvSpPr>
          <p:cNvPr id="24" name="正方形/長方形 23">
            <a:extLst>
              <a:ext uri="{FF2B5EF4-FFF2-40B4-BE49-F238E27FC236}">
                <a16:creationId xmlns:a16="http://schemas.microsoft.com/office/drawing/2014/main" id="{F8C9A4BA-5624-B27D-F92D-BAE5DCBFC681}"/>
              </a:ext>
            </a:extLst>
          </p:cNvPr>
          <p:cNvSpPr/>
          <p:nvPr/>
        </p:nvSpPr>
        <p:spPr>
          <a:xfrm>
            <a:off x="9435886" y="2821406"/>
            <a:ext cx="2668384" cy="130680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kumimoji="1" lang="ja-JP" altLang="en-US" sz="1600" dirty="0">
                <a:solidFill>
                  <a:srgbClr val="002060"/>
                </a:solidFill>
              </a:rPr>
              <a:t>⑧ 画像は</a:t>
            </a:r>
            <a:r>
              <a:rPr kumimoji="1" lang="en-US" altLang="ja-JP" sz="1600" dirty="0">
                <a:solidFill>
                  <a:srgbClr val="FF0000"/>
                </a:solidFill>
              </a:rPr>
              <a:t>2</a:t>
            </a:r>
            <a:r>
              <a:rPr kumimoji="1" lang="ja-JP" altLang="en-US" sz="1600" dirty="0">
                <a:solidFill>
                  <a:srgbClr val="FF0000"/>
                </a:solidFill>
              </a:rPr>
              <a:t>点まで</a:t>
            </a:r>
            <a:r>
              <a:rPr kumimoji="1" lang="ja-JP" altLang="en-US" sz="1600" dirty="0">
                <a:solidFill>
                  <a:srgbClr val="002060"/>
                </a:solidFill>
              </a:rPr>
              <a:t>掲載できます。</a:t>
            </a:r>
            <a:endParaRPr kumimoji="1" lang="en-US" altLang="ja-JP" sz="1600" dirty="0">
              <a:solidFill>
                <a:srgbClr val="002060"/>
              </a:solidFill>
            </a:endParaRPr>
          </a:p>
          <a:p>
            <a:pPr algn="just"/>
            <a:r>
              <a:rPr kumimoji="1" lang="ja-JP" altLang="en-US" sz="1600" dirty="0">
                <a:solidFill>
                  <a:srgbClr val="002060"/>
                </a:solidFill>
              </a:rPr>
              <a:t>団体ロゴと同じように、挿入したいファイルを選択します。</a:t>
            </a:r>
            <a:endParaRPr kumimoji="1" lang="en-US" altLang="ja-JP" sz="1600" dirty="0">
              <a:solidFill>
                <a:srgbClr val="002060"/>
              </a:solidFill>
            </a:endParaRPr>
          </a:p>
        </p:txBody>
      </p:sp>
      <p:sp>
        <p:nvSpPr>
          <p:cNvPr id="25" name="正方形/長方形 24">
            <a:extLst>
              <a:ext uri="{FF2B5EF4-FFF2-40B4-BE49-F238E27FC236}">
                <a16:creationId xmlns:a16="http://schemas.microsoft.com/office/drawing/2014/main" id="{E2A2F936-AC7C-1E74-A460-F7A3B046AFA0}"/>
              </a:ext>
            </a:extLst>
          </p:cNvPr>
          <p:cNvSpPr/>
          <p:nvPr/>
        </p:nvSpPr>
        <p:spPr>
          <a:xfrm>
            <a:off x="9441114" y="4317285"/>
            <a:ext cx="2679766" cy="2531056"/>
          </a:xfrm>
          <a:prstGeom prst="rect">
            <a:avLst/>
          </a:prstGeom>
          <a:solidFill>
            <a:srgbClr val="F8EDEC"/>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kumimoji="1" lang="ja-JP" altLang="en-US" sz="1600" dirty="0">
                <a:solidFill>
                  <a:srgbClr val="002060"/>
                </a:solidFill>
              </a:rPr>
              <a:t>画像の大きさや位置を調整するときは、画像を選択した状態で</a:t>
            </a:r>
            <a:r>
              <a:rPr kumimoji="1" lang="en-US" altLang="ja-JP" sz="1600" dirty="0">
                <a:solidFill>
                  <a:srgbClr val="002060"/>
                </a:solidFill>
              </a:rPr>
              <a:t>[</a:t>
            </a:r>
            <a:r>
              <a:rPr kumimoji="1" lang="ja-JP" altLang="en-US" sz="1600" dirty="0">
                <a:solidFill>
                  <a:srgbClr val="002060"/>
                </a:solidFill>
              </a:rPr>
              <a:t>トリミング</a:t>
            </a:r>
            <a:r>
              <a:rPr kumimoji="1" lang="en-US" altLang="ja-JP" sz="1600" dirty="0">
                <a:solidFill>
                  <a:srgbClr val="002060"/>
                </a:solidFill>
              </a:rPr>
              <a:t>]</a:t>
            </a:r>
            <a:r>
              <a:rPr kumimoji="1" lang="ja-JP" altLang="en-US" sz="1600" dirty="0">
                <a:solidFill>
                  <a:srgbClr val="002060"/>
                </a:solidFill>
              </a:rPr>
              <a:t>を選択します。</a:t>
            </a:r>
            <a:endParaRPr kumimoji="1" lang="en-US" altLang="ja-JP" sz="1600" dirty="0">
              <a:solidFill>
                <a:srgbClr val="002060"/>
              </a:solidFill>
            </a:endParaRPr>
          </a:p>
          <a:p>
            <a:pPr algn="just"/>
            <a:r>
              <a:rPr kumimoji="1" lang="ja-JP" altLang="en-US" sz="1600" dirty="0">
                <a:solidFill>
                  <a:srgbClr val="002060"/>
                </a:solidFill>
              </a:rPr>
              <a:t>画像を差し替えたいときは、画像を一旦削除してから再度ファイルを選択するか、画像を右クリックして</a:t>
            </a:r>
            <a:r>
              <a:rPr kumimoji="1" lang="en-US" altLang="ja-JP" sz="1600" dirty="0">
                <a:solidFill>
                  <a:srgbClr val="002060"/>
                </a:solidFill>
              </a:rPr>
              <a:t>[</a:t>
            </a:r>
            <a:r>
              <a:rPr kumimoji="1" lang="ja-JP" altLang="en-US" sz="1600" dirty="0">
                <a:solidFill>
                  <a:srgbClr val="002060"/>
                </a:solidFill>
              </a:rPr>
              <a:t>図の変更</a:t>
            </a:r>
            <a:r>
              <a:rPr kumimoji="1" lang="en-US" altLang="ja-JP" sz="1600" dirty="0">
                <a:solidFill>
                  <a:srgbClr val="002060"/>
                </a:solidFill>
              </a:rPr>
              <a:t>(4)]</a:t>
            </a:r>
            <a:r>
              <a:rPr kumimoji="1" lang="ja-JP" altLang="en-US" sz="1600" dirty="0">
                <a:solidFill>
                  <a:srgbClr val="002060"/>
                </a:solidFill>
              </a:rPr>
              <a:t>を表示させ、再度ファイルを選択します。</a:t>
            </a:r>
            <a:endParaRPr kumimoji="1" lang="en-US" altLang="ja-JP" sz="1600" dirty="0">
              <a:solidFill>
                <a:srgbClr val="002060"/>
              </a:solidFill>
            </a:endParaRPr>
          </a:p>
          <a:p>
            <a:pPr algn="just"/>
            <a:endParaRPr kumimoji="1" lang="en-US" altLang="ja-JP" sz="1600" dirty="0">
              <a:solidFill>
                <a:srgbClr val="002060"/>
              </a:solidFill>
            </a:endParaRPr>
          </a:p>
        </p:txBody>
      </p:sp>
      <p:sp>
        <p:nvSpPr>
          <p:cNvPr id="26" name="正方形/長方形 25">
            <a:extLst>
              <a:ext uri="{FF2B5EF4-FFF2-40B4-BE49-F238E27FC236}">
                <a16:creationId xmlns:a16="http://schemas.microsoft.com/office/drawing/2014/main" id="{F75FFC06-CDFE-2FC1-04FE-1A41FC25C377}"/>
              </a:ext>
            </a:extLst>
          </p:cNvPr>
          <p:cNvSpPr/>
          <p:nvPr/>
        </p:nvSpPr>
        <p:spPr>
          <a:xfrm>
            <a:off x="-2960351" y="4116460"/>
            <a:ext cx="2663238" cy="27415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kumimoji="1" lang="ja-JP" altLang="en-US" sz="1600" dirty="0">
                <a:solidFill>
                  <a:srgbClr val="002060"/>
                </a:solidFill>
              </a:rPr>
              <a:t>⑦ 再エネ導入による脱炭素に取り組んだきっかけ、具体的な取り組み内容、今後の展望・目標・挑戦したいことを記入します。</a:t>
            </a:r>
            <a:endParaRPr kumimoji="1" lang="en-US" altLang="ja-JP" sz="1600" dirty="0">
              <a:solidFill>
                <a:srgbClr val="002060"/>
              </a:solidFill>
            </a:endParaRPr>
          </a:p>
          <a:p>
            <a:pPr algn="just"/>
            <a:r>
              <a:rPr kumimoji="1" lang="ja-JP" altLang="en-US" sz="1600" dirty="0">
                <a:solidFill>
                  <a:srgbClr val="002060"/>
                </a:solidFill>
              </a:rPr>
              <a:t>再エネの調達方法について具体的に記入し、追加性のある再エネの調達があればアピールしてください。</a:t>
            </a:r>
            <a:endParaRPr kumimoji="1" lang="en-US" altLang="ja-JP" sz="1600" dirty="0">
              <a:solidFill>
                <a:srgbClr val="002060"/>
              </a:solidFill>
            </a:endParaRPr>
          </a:p>
          <a:p>
            <a:pPr algn="just"/>
            <a:r>
              <a:rPr kumimoji="1" lang="ja-JP" altLang="en-US" sz="1600" dirty="0">
                <a:solidFill>
                  <a:srgbClr val="002060"/>
                </a:solidFill>
              </a:rPr>
              <a:t>文体は「ですます調」で統一します。</a:t>
            </a:r>
            <a:endParaRPr kumimoji="1" lang="en-US" altLang="ja-JP" sz="1600" dirty="0">
              <a:solidFill>
                <a:srgbClr val="002060"/>
              </a:solidFill>
            </a:endParaRPr>
          </a:p>
          <a:p>
            <a:pPr algn="just"/>
            <a:endParaRPr kumimoji="1" lang="en-US" altLang="ja-JP" sz="1600" dirty="0">
              <a:solidFill>
                <a:srgbClr val="002060"/>
              </a:solidFill>
            </a:endParaRPr>
          </a:p>
        </p:txBody>
      </p:sp>
      <p:sp>
        <p:nvSpPr>
          <p:cNvPr id="27" name="正方形/長方形 26">
            <a:extLst>
              <a:ext uri="{FF2B5EF4-FFF2-40B4-BE49-F238E27FC236}">
                <a16:creationId xmlns:a16="http://schemas.microsoft.com/office/drawing/2014/main" id="{67B5061E-DF48-F5F8-5C3C-A026792A61CA}"/>
              </a:ext>
            </a:extLst>
          </p:cNvPr>
          <p:cNvSpPr/>
          <p:nvPr/>
        </p:nvSpPr>
        <p:spPr>
          <a:xfrm>
            <a:off x="9452496" y="1705220"/>
            <a:ext cx="2668384" cy="83549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kumimoji="1" lang="ja-JP" altLang="en-US" sz="1600" dirty="0">
                <a:solidFill>
                  <a:srgbClr val="002060"/>
                </a:solidFill>
              </a:rPr>
              <a:t>⑨ アピールしたいことをタイトルにします。できるだけ</a:t>
            </a:r>
            <a:r>
              <a:rPr kumimoji="1" lang="en-US" altLang="ja-JP" sz="1600" dirty="0">
                <a:solidFill>
                  <a:srgbClr val="FF0000"/>
                </a:solidFill>
              </a:rPr>
              <a:t>1</a:t>
            </a:r>
            <a:r>
              <a:rPr kumimoji="1" lang="ja-JP" altLang="en-US" sz="1600" dirty="0">
                <a:solidFill>
                  <a:srgbClr val="FF0000"/>
                </a:solidFill>
              </a:rPr>
              <a:t>行に</a:t>
            </a:r>
            <a:r>
              <a:rPr kumimoji="1" lang="ja-JP" altLang="en-US" sz="1600" dirty="0">
                <a:solidFill>
                  <a:srgbClr val="002060"/>
                </a:solidFill>
              </a:rPr>
              <a:t>収めてください。</a:t>
            </a:r>
            <a:endParaRPr kumimoji="1" lang="en-US" altLang="ja-JP" sz="1600" dirty="0">
              <a:solidFill>
                <a:srgbClr val="002060"/>
              </a:solidFill>
            </a:endParaRPr>
          </a:p>
        </p:txBody>
      </p:sp>
      <p:cxnSp>
        <p:nvCxnSpPr>
          <p:cNvPr id="28" name="直線矢印コネクタ 27">
            <a:extLst>
              <a:ext uri="{FF2B5EF4-FFF2-40B4-BE49-F238E27FC236}">
                <a16:creationId xmlns:a16="http://schemas.microsoft.com/office/drawing/2014/main" id="{C0F5DCD3-C863-415B-B380-20311EE09FB6}"/>
              </a:ext>
            </a:extLst>
          </p:cNvPr>
          <p:cNvCxnSpPr>
            <a:cxnSpLocks/>
            <a:stCxn id="22" idx="3"/>
          </p:cNvCxnSpPr>
          <p:nvPr/>
        </p:nvCxnSpPr>
        <p:spPr>
          <a:xfrm>
            <a:off x="-287216" y="943367"/>
            <a:ext cx="503116" cy="721889"/>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063B592F-FD1A-A8BD-D78D-CC11784F8D3B}"/>
              </a:ext>
            </a:extLst>
          </p:cNvPr>
          <p:cNvCxnSpPr>
            <a:cxnSpLocks/>
            <a:stCxn id="23" idx="3"/>
          </p:cNvCxnSpPr>
          <p:nvPr/>
        </p:nvCxnSpPr>
        <p:spPr>
          <a:xfrm>
            <a:off x="-308971" y="2910840"/>
            <a:ext cx="630007" cy="167461"/>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B17D095E-BF34-6533-06CD-A33524DDAFC2}"/>
              </a:ext>
            </a:extLst>
          </p:cNvPr>
          <p:cNvCxnSpPr>
            <a:cxnSpLocks/>
            <a:stCxn id="26" idx="3"/>
          </p:cNvCxnSpPr>
          <p:nvPr/>
        </p:nvCxnSpPr>
        <p:spPr>
          <a:xfrm flipV="1">
            <a:off x="-297113" y="5001877"/>
            <a:ext cx="514974" cy="485353"/>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20B4AF7E-DBCF-3A0C-B766-D472D2DE55E1}"/>
              </a:ext>
            </a:extLst>
          </p:cNvPr>
          <p:cNvCxnSpPr>
            <a:cxnSpLocks/>
            <a:stCxn id="24" idx="1"/>
          </p:cNvCxnSpPr>
          <p:nvPr/>
        </p:nvCxnSpPr>
        <p:spPr>
          <a:xfrm flipH="1" flipV="1">
            <a:off x="8912557" y="2374026"/>
            <a:ext cx="523329" cy="1100781"/>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2714FA79-AF45-9EEE-1693-144A1360BBFF}"/>
              </a:ext>
            </a:extLst>
          </p:cNvPr>
          <p:cNvCxnSpPr>
            <a:cxnSpLocks/>
            <a:stCxn id="27" idx="1"/>
          </p:cNvCxnSpPr>
          <p:nvPr/>
        </p:nvCxnSpPr>
        <p:spPr>
          <a:xfrm flipH="1" flipV="1">
            <a:off x="8822963" y="1115678"/>
            <a:ext cx="629533" cy="1007290"/>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AF8BE9A4-CF77-E326-0CDB-C1F432C4FD77}"/>
              </a:ext>
            </a:extLst>
          </p:cNvPr>
          <p:cNvCxnSpPr>
            <a:cxnSpLocks/>
            <a:stCxn id="24" idx="1"/>
          </p:cNvCxnSpPr>
          <p:nvPr/>
        </p:nvCxnSpPr>
        <p:spPr>
          <a:xfrm flipH="1" flipV="1">
            <a:off x="6285040" y="2686199"/>
            <a:ext cx="3150846" cy="788608"/>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4" name="正方形/長方形 33">
            <a:extLst>
              <a:ext uri="{FF2B5EF4-FFF2-40B4-BE49-F238E27FC236}">
                <a16:creationId xmlns:a16="http://schemas.microsoft.com/office/drawing/2014/main" id="{8A96F466-2994-61DC-56DD-18E969BD7E94}"/>
              </a:ext>
            </a:extLst>
          </p:cNvPr>
          <p:cNvSpPr/>
          <p:nvPr/>
        </p:nvSpPr>
        <p:spPr>
          <a:xfrm>
            <a:off x="9435886" y="181514"/>
            <a:ext cx="2684994" cy="132521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kumimoji="1" lang="ja-JP" altLang="en-US" sz="1600" dirty="0">
                <a:solidFill>
                  <a:srgbClr val="002060"/>
                </a:solidFill>
              </a:rPr>
              <a:t>① 作成日を西暦で記入します（数字は半角）。</a:t>
            </a:r>
            <a:endParaRPr kumimoji="1" lang="en-US" altLang="ja-JP" sz="1600" dirty="0">
              <a:solidFill>
                <a:srgbClr val="002060"/>
              </a:solidFill>
            </a:endParaRPr>
          </a:p>
          <a:p>
            <a:pPr algn="just"/>
            <a:r>
              <a:rPr kumimoji="1" lang="ja-JP" altLang="en-US" sz="1600" dirty="0">
                <a:solidFill>
                  <a:srgbClr val="002060"/>
                </a:solidFill>
              </a:rPr>
              <a:t>更新日は空欄のままにしてください。</a:t>
            </a:r>
            <a:endParaRPr kumimoji="1" lang="en-US" altLang="ja-JP" sz="1600" dirty="0">
              <a:solidFill>
                <a:srgbClr val="002060"/>
              </a:solidFill>
            </a:endParaRPr>
          </a:p>
        </p:txBody>
      </p:sp>
      <p:cxnSp>
        <p:nvCxnSpPr>
          <p:cNvPr id="35" name="直線矢印コネクタ 34">
            <a:extLst>
              <a:ext uri="{FF2B5EF4-FFF2-40B4-BE49-F238E27FC236}">
                <a16:creationId xmlns:a16="http://schemas.microsoft.com/office/drawing/2014/main" id="{6EBEE37D-392D-2096-EB4E-105231C6B90A}"/>
              </a:ext>
            </a:extLst>
          </p:cNvPr>
          <p:cNvCxnSpPr>
            <a:cxnSpLocks/>
            <a:stCxn id="34" idx="1"/>
          </p:cNvCxnSpPr>
          <p:nvPr/>
        </p:nvCxnSpPr>
        <p:spPr>
          <a:xfrm flipH="1" flipV="1">
            <a:off x="8905237" y="337900"/>
            <a:ext cx="530649" cy="506223"/>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A00C8D2B-8FD3-8358-8751-C5D647208A4E}"/>
              </a:ext>
            </a:extLst>
          </p:cNvPr>
          <p:cNvSpPr txBox="1"/>
          <p:nvPr/>
        </p:nvSpPr>
        <p:spPr>
          <a:xfrm>
            <a:off x="804266" y="4838818"/>
            <a:ext cx="7585900" cy="1225977"/>
          </a:xfrm>
          <a:prstGeom prst="rect">
            <a:avLst/>
          </a:prstGeom>
          <a:solidFill>
            <a:schemeClr val="bg1"/>
          </a:solidFill>
          <a:ln w="38100">
            <a:solidFill>
              <a:srgbClr val="FF0000"/>
            </a:solidFill>
          </a:ln>
        </p:spPr>
        <p:txBody>
          <a:bodyPr wrap="square" rtlCol="0" anchor="ctr">
            <a:spAutoFit/>
          </a:bodyPr>
          <a:lstStyle/>
          <a:p>
            <a:pPr algn="just">
              <a:spcBef>
                <a:spcPts val="200"/>
              </a:spcBef>
            </a:pPr>
            <a:r>
              <a:rPr kumimoji="1" lang="ja-JP" altLang="en-US" dirty="0">
                <a:latin typeface="+mj-ea"/>
                <a:ea typeface="+mj-ea"/>
              </a:rPr>
              <a:t>現在公開しているスライドは</a:t>
            </a:r>
            <a:r>
              <a:rPr kumimoji="1" lang="ja-JP" altLang="en-US" dirty="0">
                <a:latin typeface="+mj-ea"/>
                <a:ea typeface="+mj-ea"/>
                <a:hlinkClick r:id="rId2"/>
              </a:rPr>
              <a:t>ウェブサイト</a:t>
            </a:r>
            <a:r>
              <a:rPr kumimoji="1" lang="ja-JP" altLang="en-US" dirty="0">
                <a:latin typeface="+mj-ea"/>
                <a:ea typeface="+mj-ea"/>
              </a:rPr>
              <a:t>でご覧いただけます。</a:t>
            </a:r>
            <a:endParaRPr kumimoji="1" lang="en-US" altLang="ja-JP" dirty="0">
              <a:latin typeface="+mj-ea"/>
              <a:ea typeface="+mj-ea"/>
            </a:endParaRPr>
          </a:p>
          <a:p>
            <a:pPr algn="just">
              <a:spcBef>
                <a:spcPts val="200"/>
              </a:spcBef>
            </a:pPr>
            <a:r>
              <a:rPr kumimoji="1" lang="ja-JP" altLang="en-US" dirty="0">
                <a:solidFill>
                  <a:srgbClr val="FF0000"/>
                </a:solidFill>
                <a:latin typeface="メイリオ" panose="020B0604030504040204" pitchFamily="50" charset="-128"/>
                <a:ea typeface="メイリオ" panose="020B0604030504040204" pitchFamily="50" charset="-128"/>
              </a:rPr>
              <a:t>レイアウト</a:t>
            </a:r>
            <a:r>
              <a:rPr kumimoji="1" lang="ja-JP" altLang="en-US" dirty="0">
                <a:latin typeface="メイリオ" panose="020B0604030504040204" pitchFamily="50" charset="-128"/>
                <a:ea typeface="メイリオ" panose="020B0604030504040204" pitchFamily="50" charset="-128"/>
              </a:rPr>
              <a:t>（写真、ロゴ、テキストボックスの位置等）</a:t>
            </a:r>
            <a:r>
              <a:rPr kumimoji="1" lang="ja-JP" altLang="en-US" dirty="0">
                <a:solidFill>
                  <a:srgbClr val="FF0000"/>
                </a:solidFill>
                <a:latin typeface="メイリオ" panose="020B0604030504040204" pitchFamily="50" charset="-128"/>
                <a:ea typeface="メイリオ" panose="020B0604030504040204" pitchFamily="50" charset="-128"/>
              </a:rPr>
              <a:t>やフォーマット</a:t>
            </a:r>
            <a:r>
              <a:rPr kumimoji="1" lang="ja-JP" altLang="en-US" dirty="0">
                <a:latin typeface="メイリオ" panose="020B0604030504040204" pitchFamily="50" charset="-128"/>
                <a:ea typeface="メイリオ" panose="020B0604030504040204" pitchFamily="50" charset="-128"/>
              </a:rPr>
              <a:t>（フォントタイプ、サイズ、行間等）は</a:t>
            </a:r>
            <a:r>
              <a:rPr kumimoji="1" lang="ja-JP" altLang="en-US" dirty="0">
                <a:latin typeface="+mj-ea"/>
                <a:ea typeface="+mj-ea"/>
              </a:rPr>
              <a:t>全ての団体で統一しているため、</a:t>
            </a:r>
            <a:r>
              <a:rPr kumimoji="1" lang="ja-JP" altLang="en-US" dirty="0">
                <a:solidFill>
                  <a:srgbClr val="FF0000"/>
                </a:solidFill>
                <a:latin typeface="+mj-ea"/>
                <a:ea typeface="+mj-ea"/>
              </a:rPr>
              <a:t>独自に変更することはご遠慮ください</a:t>
            </a:r>
            <a:r>
              <a:rPr kumimoji="1" lang="ja-JP" altLang="en-US" dirty="0">
                <a:latin typeface="+mj-ea"/>
                <a:ea typeface="+mj-ea"/>
              </a:rPr>
              <a:t>。</a:t>
            </a:r>
          </a:p>
        </p:txBody>
      </p:sp>
    </p:spTree>
    <p:extLst>
      <p:ext uri="{BB962C8B-B14F-4D97-AF65-F5344CB8AC3E}">
        <p14:creationId xmlns:p14="http://schemas.microsoft.com/office/powerpoint/2010/main" val="1859984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47BAAB6B-6E84-9D46-A7F3-2069D00FAD10}"/>
              </a:ext>
            </a:extLst>
          </p:cNvPr>
          <p:cNvPicPr>
            <a:picLocks noChangeAspect="1"/>
          </p:cNvPicPr>
          <p:nvPr/>
        </p:nvPicPr>
        <p:blipFill>
          <a:blip r:embed="rId2"/>
          <a:stretch>
            <a:fillRect/>
          </a:stretch>
        </p:blipFill>
        <p:spPr>
          <a:xfrm>
            <a:off x="-396" y="-297"/>
            <a:ext cx="9144396" cy="6858297"/>
          </a:xfrm>
          <a:prstGeom prst="rect">
            <a:avLst/>
          </a:prstGeom>
        </p:spPr>
      </p:pic>
    </p:spTree>
    <p:extLst>
      <p:ext uri="{BB962C8B-B14F-4D97-AF65-F5344CB8AC3E}">
        <p14:creationId xmlns:p14="http://schemas.microsoft.com/office/powerpoint/2010/main" val="771063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797953-5880-59B9-B53A-DCD99961CFA4}"/>
              </a:ext>
            </a:extLst>
          </p:cNvPr>
          <p:cNvSpPr>
            <a:spLocks noGrp="1"/>
          </p:cNvSpPr>
          <p:nvPr>
            <p:ph type="sldNum" sz="quarter" idx="4"/>
          </p:nvPr>
        </p:nvSpPr>
        <p:spPr/>
        <p:txBody>
          <a:bodyPr/>
          <a:lstStyle/>
          <a:p>
            <a:fld id="{B5ABD82E-40E2-4CCA-9611-8838995DE292}" type="slidenum">
              <a:rPr kumimoji="1" lang="ja-JP" altLang="en-US" smtClean="0"/>
              <a:pPr/>
              <a:t>5</a:t>
            </a:fld>
            <a:endParaRPr kumimoji="1" lang="ja-JP" altLang="en-US"/>
          </a:p>
        </p:txBody>
      </p:sp>
      <p:sp>
        <p:nvSpPr>
          <p:cNvPr id="3" name="図プレースホルダー 2">
            <a:extLst>
              <a:ext uri="{FF2B5EF4-FFF2-40B4-BE49-F238E27FC236}">
                <a16:creationId xmlns:a16="http://schemas.microsoft.com/office/drawing/2014/main" id="{C7531110-2714-D0D2-FA52-2E200AB03330}"/>
              </a:ext>
            </a:extLst>
          </p:cNvPr>
          <p:cNvSpPr>
            <a:spLocks noGrp="1"/>
          </p:cNvSpPr>
          <p:nvPr>
            <p:ph type="pic" sz="quarter" idx="10"/>
          </p:nvPr>
        </p:nvSpPr>
        <p:spPr/>
        <p:txBody>
          <a:bodyPr/>
          <a:lstStyle/>
          <a:p>
            <a:endParaRPr lang="ja-JP" altLang="en-US"/>
          </a:p>
        </p:txBody>
      </p:sp>
      <p:sp>
        <p:nvSpPr>
          <p:cNvPr id="4" name="図プレースホルダー 3">
            <a:extLst>
              <a:ext uri="{FF2B5EF4-FFF2-40B4-BE49-F238E27FC236}">
                <a16:creationId xmlns:a16="http://schemas.microsoft.com/office/drawing/2014/main" id="{573BCBF8-C07D-0CE6-9373-1B0FB375647D}"/>
              </a:ext>
            </a:extLst>
          </p:cNvPr>
          <p:cNvSpPr>
            <a:spLocks noGrp="1"/>
          </p:cNvSpPr>
          <p:nvPr>
            <p:ph type="pic" sz="quarter" idx="11"/>
          </p:nvPr>
        </p:nvSpPr>
        <p:spPr/>
        <p:txBody>
          <a:bodyPr/>
          <a:lstStyle/>
          <a:p>
            <a:endParaRPr lang="ja-JP" altLang="en-US"/>
          </a:p>
        </p:txBody>
      </p:sp>
      <p:sp>
        <p:nvSpPr>
          <p:cNvPr id="5" name="テキスト プレースホルダー 4">
            <a:extLst>
              <a:ext uri="{FF2B5EF4-FFF2-40B4-BE49-F238E27FC236}">
                <a16:creationId xmlns:a16="http://schemas.microsoft.com/office/drawing/2014/main" id="{9EDE55C7-F3E7-CD43-9AC0-70A172C2DBD2}"/>
              </a:ext>
            </a:extLst>
          </p:cNvPr>
          <p:cNvSpPr>
            <a:spLocks noGrp="1"/>
          </p:cNvSpPr>
          <p:nvPr>
            <p:ph type="body" sz="quarter" idx="12"/>
          </p:nvPr>
        </p:nvSpPr>
        <p:spPr/>
        <p:txBody>
          <a:bodyPr/>
          <a:lstStyle/>
          <a:p>
            <a:r>
              <a:rPr kumimoji="1" lang="ja-JP" altLang="en-US" dirty="0"/>
              <a:t>連絡事項</a:t>
            </a:r>
          </a:p>
        </p:txBody>
      </p:sp>
      <p:sp>
        <p:nvSpPr>
          <p:cNvPr id="6" name="テキスト プレースホルダー 5">
            <a:extLst>
              <a:ext uri="{FF2B5EF4-FFF2-40B4-BE49-F238E27FC236}">
                <a16:creationId xmlns:a16="http://schemas.microsoft.com/office/drawing/2014/main" id="{2CCE9D7D-9425-39CE-F2E3-DFBE58F2D066}"/>
              </a:ext>
            </a:extLst>
          </p:cNvPr>
          <p:cNvSpPr>
            <a:spLocks noGrp="1"/>
          </p:cNvSpPr>
          <p:nvPr>
            <p:ph type="body" sz="quarter" idx="13"/>
          </p:nvPr>
        </p:nvSpPr>
        <p:spPr/>
        <p:txBody>
          <a:bodyPr/>
          <a:lstStyle/>
          <a:p>
            <a:endParaRPr kumimoji="1" lang="ja-JP" altLang="en-US"/>
          </a:p>
        </p:txBody>
      </p:sp>
      <p:sp>
        <p:nvSpPr>
          <p:cNvPr id="7" name="テキスト プレースホルダー 6">
            <a:extLst>
              <a:ext uri="{FF2B5EF4-FFF2-40B4-BE49-F238E27FC236}">
                <a16:creationId xmlns:a16="http://schemas.microsoft.com/office/drawing/2014/main" id="{2FC0937E-FCEB-114C-A52B-A6815319B142}"/>
              </a:ext>
            </a:extLst>
          </p:cNvPr>
          <p:cNvSpPr>
            <a:spLocks noGrp="1"/>
          </p:cNvSpPr>
          <p:nvPr>
            <p:ph type="body" sz="quarter" idx="14"/>
          </p:nvPr>
        </p:nvSpPr>
        <p:spPr/>
        <p:txBody>
          <a:bodyPr/>
          <a:lstStyle/>
          <a:p>
            <a:endParaRPr kumimoji="1" lang="ja-JP" altLang="en-US"/>
          </a:p>
        </p:txBody>
      </p:sp>
      <p:sp>
        <p:nvSpPr>
          <p:cNvPr id="8" name="テキスト プレースホルダー 7">
            <a:extLst>
              <a:ext uri="{FF2B5EF4-FFF2-40B4-BE49-F238E27FC236}">
                <a16:creationId xmlns:a16="http://schemas.microsoft.com/office/drawing/2014/main" id="{D6C1C70B-786A-02E9-48BA-4771E44D4A40}"/>
              </a:ext>
            </a:extLst>
          </p:cNvPr>
          <p:cNvSpPr>
            <a:spLocks noGrp="1"/>
          </p:cNvSpPr>
          <p:nvPr>
            <p:ph type="body" sz="quarter" idx="15"/>
          </p:nvPr>
        </p:nvSpPr>
        <p:spPr/>
        <p:txBody>
          <a:bodyPr/>
          <a:lstStyle/>
          <a:p>
            <a:endParaRPr kumimoji="1" lang="ja-JP" altLang="en-US"/>
          </a:p>
        </p:txBody>
      </p:sp>
      <p:sp>
        <p:nvSpPr>
          <p:cNvPr id="9" name="テキスト プレースホルダー 8">
            <a:extLst>
              <a:ext uri="{FF2B5EF4-FFF2-40B4-BE49-F238E27FC236}">
                <a16:creationId xmlns:a16="http://schemas.microsoft.com/office/drawing/2014/main" id="{8DD69406-12A2-DF44-E553-FC91092C366E}"/>
              </a:ext>
            </a:extLst>
          </p:cNvPr>
          <p:cNvSpPr>
            <a:spLocks noGrp="1"/>
          </p:cNvSpPr>
          <p:nvPr>
            <p:ph type="body" sz="quarter" idx="16"/>
          </p:nvPr>
        </p:nvSpPr>
        <p:spPr/>
        <p:txBody>
          <a:bodyPr/>
          <a:lstStyle/>
          <a:p>
            <a:endParaRPr kumimoji="1" lang="ja-JP" altLang="en-US"/>
          </a:p>
        </p:txBody>
      </p:sp>
      <p:sp>
        <p:nvSpPr>
          <p:cNvPr id="10" name="図プレースホルダー 9">
            <a:extLst>
              <a:ext uri="{FF2B5EF4-FFF2-40B4-BE49-F238E27FC236}">
                <a16:creationId xmlns:a16="http://schemas.microsoft.com/office/drawing/2014/main" id="{C2C435CB-48FB-11CD-9773-AD1DAA931941}"/>
              </a:ext>
            </a:extLst>
          </p:cNvPr>
          <p:cNvSpPr>
            <a:spLocks noGrp="1"/>
          </p:cNvSpPr>
          <p:nvPr>
            <p:ph type="pic" sz="quarter" idx="17"/>
          </p:nvPr>
        </p:nvSpPr>
        <p:spPr/>
        <p:txBody>
          <a:bodyPr/>
          <a:lstStyle/>
          <a:p>
            <a:endParaRPr lang="ja-JP" altLang="en-US"/>
          </a:p>
        </p:txBody>
      </p:sp>
      <p:sp>
        <p:nvSpPr>
          <p:cNvPr id="11" name="テキスト プレースホルダー 10">
            <a:extLst>
              <a:ext uri="{FF2B5EF4-FFF2-40B4-BE49-F238E27FC236}">
                <a16:creationId xmlns:a16="http://schemas.microsoft.com/office/drawing/2014/main" id="{FA537794-6735-B436-E64B-160289059D78}"/>
              </a:ext>
            </a:extLst>
          </p:cNvPr>
          <p:cNvSpPr>
            <a:spLocks noGrp="1"/>
          </p:cNvSpPr>
          <p:nvPr>
            <p:ph type="body" sz="quarter" idx="4294967295"/>
          </p:nvPr>
        </p:nvSpPr>
        <p:spPr>
          <a:xfrm>
            <a:off x="206002" y="3831974"/>
            <a:ext cx="8710818" cy="2806539"/>
          </a:xfrm>
          <a:prstGeom prst="rect">
            <a:avLst/>
          </a:prstGeom>
        </p:spPr>
        <p:txBody>
          <a:bodyPr/>
          <a:lstStyle/>
          <a:p>
            <a:endParaRPr kumimoji="1" lang="ja-JP" altLang="en-US"/>
          </a:p>
        </p:txBody>
      </p:sp>
      <p:sp>
        <p:nvSpPr>
          <p:cNvPr id="12" name="テキスト プレースホルダー 11">
            <a:extLst>
              <a:ext uri="{FF2B5EF4-FFF2-40B4-BE49-F238E27FC236}">
                <a16:creationId xmlns:a16="http://schemas.microsoft.com/office/drawing/2014/main" id="{5689B06B-CE13-B0CC-7EBD-F60849D50307}"/>
              </a:ext>
            </a:extLst>
          </p:cNvPr>
          <p:cNvSpPr>
            <a:spLocks noGrp="1"/>
          </p:cNvSpPr>
          <p:nvPr>
            <p:ph type="body" sz="quarter" idx="19"/>
          </p:nvPr>
        </p:nvSpPr>
        <p:spPr/>
        <p:txBody>
          <a:bodyPr/>
          <a:lstStyle/>
          <a:p>
            <a:endParaRPr kumimoji="1" lang="ja-JP" altLang="en-US"/>
          </a:p>
        </p:txBody>
      </p:sp>
      <p:sp>
        <p:nvSpPr>
          <p:cNvPr id="13" name="テキスト プレースホルダー 12">
            <a:extLst>
              <a:ext uri="{FF2B5EF4-FFF2-40B4-BE49-F238E27FC236}">
                <a16:creationId xmlns:a16="http://schemas.microsoft.com/office/drawing/2014/main" id="{0E29A630-0A0A-05C8-5AD6-23F01410F684}"/>
              </a:ext>
            </a:extLst>
          </p:cNvPr>
          <p:cNvSpPr>
            <a:spLocks noGrp="1"/>
          </p:cNvSpPr>
          <p:nvPr>
            <p:ph type="body" sz="quarter" idx="20"/>
          </p:nvPr>
        </p:nvSpPr>
        <p:spPr/>
        <p:txBody>
          <a:bodyPr/>
          <a:lstStyle/>
          <a:p>
            <a:endParaRPr kumimoji="1" lang="ja-JP" altLang="en-US"/>
          </a:p>
        </p:txBody>
      </p:sp>
      <p:sp>
        <p:nvSpPr>
          <p:cNvPr id="14" name="テキスト プレースホルダー 13">
            <a:extLst>
              <a:ext uri="{FF2B5EF4-FFF2-40B4-BE49-F238E27FC236}">
                <a16:creationId xmlns:a16="http://schemas.microsoft.com/office/drawing/2014/main" id="{DE864E37-BBB9-121D-E3FE-37950139DBDF}"/>
              </a:ext>
            </a:extLst>
          </p:cNvPr>
          <p:cNvSpPr>
            <a:spLocks noGrp="1"/>
          </p:cNvSpPr>
          <p:nvPr>
            <p:ph type="body" sz="quarter" idx="21"/>
          </p:nvPr>
        </p:nvSpPr>
        <p:spPr/>
        <p:txBody>
          <a:bodyPr/>
          <a:lstStyle/>
          <a:p>
            <a:endParaRPr kumimoji="1" lang="ja-JP" altLang="en-US"/>
          </a:p>
        </p:txBody>
      </p:sp>
      <p:sp>
        <p:nvSpPr>
          <p:cNvPr id="15" name="テキスト プレースホルダー 14">
            <a:extLst>
              <a:ext uri="{FF2B5EF4-FFF2-40B4-BE49-F238E27FC236}">
                <a16:creationId xmlns:a16="http://schemas.microsoft.com/office/drawing/2014/main" id="{C9B15276-A45B-F0F6-1BF5-857780C98199}"/>
              </a:ext>
            </a:extLst>
          </p:cNvPr>
          <p:cNvSpPr>
            <a:spLocks noGrp="1"/>
          </p:cNvSpPr>
          <p:nvPr>
            <p:ph type="body" sz="quarter" idx="22"/>
          </p:nvPr>
        </p:nvSpPr>
        <p:spPr/>
        <p:txBody>
          <a:bodyPr/>
          <a:lstStyle/>
          <a:p>
            <a:r>
              <a:rPr kumimoji="1" lang="en-US" altLang="ja-JP" dirty="0"/>
              <a:t>2026</a:t>
            </a:r>
            <a:r>
              <a:rPr kumimoji="1" lang="ja-JP" altLang="en-US" dirty="0"/>
              <a:t>年</a:t>
            </a:r>
            <a:r>
              <a:rPr kumimoji="1" lang="en-US" altLang="ja-JP" dirty="0"/>
              <a:t>7</a:t>
            </a:r>
            <a:r>
              <a:rPr kumimoji="1" lang="ja-JP" altLang="en-US" dirty="0"/>
              <a:t>月</a:t>
            </a:r>
            <a:r>
              <a:rPr kumimoji="1" lang="en-US" altLang="ja-JP" dirty="0"/>
              <a:t>7</a:t>
            </a:r>
            <a:r>
              <a:rPr kumimoji="1" lang="ja-JP" altLang="en-US" dirty="0"/>
              <a:t>日</a:t>
            </a:r>
          </a:p>
        </p:txBody>
      </p:sp>
      <p:sp>
        <p:nvSpPr>
          <p:cNvPr id="16" name="正方形/長方形 15">
            <a:extLst>
              <a:ext uri="{FF2B5EF4-FFF2-40B4-BE49-F238E27FC236}">
                <a16:creationId xmlns:a16="http://schemas.microsoft.com/office/drawing/2014/main" id="{4F78678E-51FC-BD3E-C0C3-9B528E6D65A5}"/>
              </a:ext>
            </a:extLst>
          </p:cNvPr>
          <p:cNvSpPr/>
          <p:nvPr/>
        </p:nvSpPr>
        <p:spPr>
          <a:xfrm>
            <a:off x="1" y="1422400"/>
            <a:ext cx="9144000" cy="5216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95550" indent="-277246">
              <a:buFont typeface="Wingdings" panose="05000000000000000000" pitchFamily="2" charset="2"/>
              <a:buChar char="l"/>
            </a:pPr>
            <a:endParaRPr kumimoji="1" lang="en-US" altLang="ja-JP" sz="1940" b="1" dirty="0">
              <a:solidFill>
                <a:srgbClr val="FF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22B222CF-9FFF-C56C-2F84-DC55270B6017}"/>
              </a:ext>
            </a:extLst>
          </p:cNvPr>
          <p:cNvSpPr txBox="1"/>
          <p:nvPr/>
        </p:nvSpPr>
        <p:spPr>
          <a:xfrm>
            <a:off x="233669" y="1526858"/>
            <a:ext cx="8689640" cy="2616101"/>
          </a:xfrm>
          <a:prstGeom prst="rect">
            <a:avLst/>
          </a:prstGeom>
          <a:noFill/>
        </p:spPr>
        <p:txBody>
          <a:bodyPr wrap="square" rtlCol="0">
            <a:spAutoFit/>
          </a:bodyPr>
          <a:lstStyle/>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ご提出いただいたスライドは、他団体のスライドと統合した資料として公開するため、事務局にて文体や表記ゆれを確認し、編集させていただきます。公開時期は</a:t>
            </a:r>
            <a:r>
              <a:rPr kumimoji="1" lang="en-US" altLang="ja-JP" dirty="0">
                <a:latin typeface="メイリオ" panose="020B0604030504040204" pitchFamily="50" charset="-128"/>
                <a:ea typeface="メイリオ" panose="020B0604030504040204" pitchFamily="50" charset="-128"/>
              </a:rPr>
              <a:t>2026</a:t>
            </a:r>
            <a:r>
              <a:rPr kumimoji="1" lang="ja-JP" altLang="en-US" dirty="0">
                <a:latin typeface="メイリオ" panose="020B0604030504040204" pitchFamily="50" charset="-128"/>
                <a:ea typeface="メイリオ" panose="020B0604030504040204" pitchFamily="50" charset="-128"/>
              </a:rPr>
              <a:t>年</a:t>
            </a:r>
            <a:r>
              <a:rPr kumimoji="1" lang="en-US" altLang="ja-JP" dirty="0">
                <a:latin typeface="メイリオ" panose="020B0604030504040204" pitchFamily="50" charset="-128"/>
                <a:ea typeface="メイリオ" panose="020B0604030504040204" pitchFamily="50" charset="-128"/>
              </a:rPr>
              <a:t>11</a:t>
            </a:r>
            <a:r>
              <a:rPr kumimoji="1" lang="ja-JP" altLang="en-US" dirty="0">
                <a:latin typeface="メイリオ" panose="020B0604030504040204" pitchFamily="50" charset="-128"/>
                <a:ea typeface="メイリオ" panose="020B0604030504040204" pitchFamily="50" charset="-128"/>
              </a:rPr>
              <a:t>月末頃を予定しています。</a:t>
            </a:r>
            <a:endParaRPr kumimoji="1" lang="en-US" altLang="ja-JP" dirty="0">
              <a:latin typeface="メイリオ" panose="020B0604030504040204" pitchFamily="50" charset="-128"/>
              <a:ea typeface="メイリオ" panose="020B0604030504040204" pitchFamily="50" charset="-128"/>
            </a:endParaRPr>
          </a:p>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記入後のスライドは、</a:t>
            </a:r>
            <a:r>
              <a:rPr kumimoji="1" lang="en-US" altLang="ja-JP" u="sng" dirty="0">
                <a:latin typeface="メイリオ" panose="020B0604030504040204" pitchFamily="50" charset="-128"/>
                <a:ea typeface="メイリオ" panose="020B0604030504040204" pitchFamily="50" charset="-128"/>
              </a:rPr>
              <a:t>PDF</a:t>
            </a:r>
            <a:r>
              <a:rPr kumimoji="1" lang="ja-JP" altLang="en-US" u="sng" dirty="0">
                <a:latin typeface="メイリオ" panose="020B0604030504040204" pitchFamily="50" charset="-128"/>
                <a:ea typeface="メイリオ" panose="020B0604030504040204" pitchFamily="50" charset="-128"/>
              </a:rPr>
              <a:t>に変換せずに</a:t>
            </a:r>
            <a:r>
              <a:rPr kumimoji="1" lang="en-US" altLang="ja-JP" b="1" dirty="0">
                <a:solidFill>
                  <a:srgbClr val="FF0000"/>
                </a:solidFill>
                <a:latin typeface="メイリオ" panose="020B0604030504040204" pitchFamily="50" charset="-128"/>
                <a:ea typeface="メイリオ" panose="020B0604030504040204" pitchFamily="50" charset="-128"/>
              </a:rPr>
              <a:t>PowerPoint</a:t>
            </a:r>
            <a:r>
              <a:rPr kumimoji="1" lang="ja-JP" altLang="en-US" b="1" dirty="0">
                <a:solidFill>
                  <a:srgbClr val="FF0000"/>
                </a:solidFill>
                <a:latin typeface="メイリオ" panose="020B0604030504040204" pitchFamily="50" charset="-128"/>
                <a:ea typeface="メイリオ" panose="020B0604030504040204" pitchFamily="50" charset="-128"/>
              </a:rPr>
              <a:t>ファイル形式で保存</a:t>
            </a:r>
            <a:r>
              <a:rPr kumimoji="1" lang="ja-JP" altLang="en-US" dirty="0">
                <a:latin typeface="メイリオ" panose="020B0604030504040204" pitchFamily="50" charset="-128"/>
                <a:ea typeface="メイリオ" panose="020B0604030504040204" pitchFamily="50" charset="-128"/>
              </a:rPr>
              <a:t>し、</a:t>
            </a:r>
            <a:r>
              <a:rPr kumimoji="1" lang="ja-JP" altLang="en-US" b="1" dirty="0">
                <a:solidFill>
                  <a:srgbClr val="FF0000"/>
                </a:solidFill>
                <a:latin typeface="メイリオ" panose="020B0604030504040204" pitchFamily="50" charset="-128"/>
                <a:ea typeface="メイリオ" panose="020B0604030504040204" pitchFamily="50" charset="-128"/>
              </a:rPr>
              <a:t>年次報告フォーマット（</a:t>
            </a:r>
            <a:r>
              <a:rPr kumimoji="1" lang="en-US" altLang="ja-JP" b="1" dirty="0">
                <a:solidFill>
                  <a:srgbClr val="FF0000"/>
                </a:solidFill>
                <a:latin typeface="メイリオ" panose="020B0604030504040204" pitchFamily="50" charset="-128"/>
                <a:ea typeface="メイリオ" panose="020B0604030504040204" pitchFamily="50" charset="-128"/>
              </a:rPr>
              <a:t>EXCEL</a:t>
            </a:r>
            <a:r>
              <a:rPr kumimoji="1" lang="ja-JP" altLang="en-US" b="1" dirty="0">
                <a:solidFill>
                  <a:srgbClr val="FF0000"/>
                </a:solidFill>
                <a:latin typeface="メイリオ" panose="020B0604030504040204" pitchFamily="50" charset="-128"/>
                <a:ea typeface="メイリオ" panose="020B0604030504040204" pitchFamily="50" charset="-128"/>
              </a:rPr>
              <a:t>ファイル）と一緒にメールに添付</a:t>
            </a:r>
            <a:r>
              <a:rPr kumimoji="1" lang="ja-JP" altLang="en-US" dirty="0">
                <a:latin typeface="メイリオ" panose="020B0604030504040204" pitchFamily="50" charset="-128"/>
                <a:ea typeface="メイリオ" panose="020B0604030504040204" pitchFamily="50" charset="-128"/>
              </a:rPr>
              <a:t>して、事務局へ送付してください。</a:t>
            </a:r>
            <a:endParaRPr kumimoji="1" lang="en-US" altLang="ja-JP" dirty="0">
              <a:latin typeface="メイリオ" panose="020B0604030504040204" pitchFamily="50" charset="-128"/>
              <a:ea typeface="メイリオ" panose="020B0604030504040204" pitchFamily="50" charset="-128"/>
            </a:endParaRPr>
          </a:p>
          <a:p>
            <a:pPr marL="261965" indent="-196474" algn="jus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提出期限は</a:t>
            </a:r>
            <a:r>
              <a:rPr kumimoji="1" lang="en-US" altLang="ja-JP" b="1" dirty="0">
                <a:solidFill>
                  <a:srgbClr val="FF0000"/>
                </a:solidFill>
                <a:latin typeface="メイリオ" panose="020B0604030504040204" pitchFamily="50" charset="-128"/>
                <a:ea typeface="メイリオ" panose="020B0604030504040204" pitchFamily="50" charset="-128"/>
              </a:rPr>
              <a:t>2026</a:t>
            </a:r>
            <a:r>
              <a:rPr kumimoji="1" lang="ja-JP" altLang="en-US" b="1" dirty="0">
                <a:solidFill>
                  <a:srgbClr val="FF0000"/>
                </a:solidFill>
                <a:latin typeface="メイリオ" panose="020B0604030504040204" pitchFamily="50" charset="-128"/>
                <a:ea typeface="メイリオ" panose="020B0604030504040204" pitchFamily="50" charset="-128"/>
              </a:rPr>
              <a:t>年</a:t>
            </a:r>
            <a:r>
              <a:rPr kumimoji="1" lang="en-US" altLang="ja-JP" b="1" dirty="0">
                <a:solidFill>
                  <a:srgbClr val="FF0000"/>
                </a:solidFill>
                <a:latin typeface="メイリオ" panose="020B0604030504040204" pitchFamily="50" charset="-128"/>
                <a:ea typeface="メイリオ" panose="020B0604030504040204" pitchFamily="50" charset="-128"/>
              </a:rPr>
              <a:t>8</a:t>
            </a:r>
            <a:r>
              <a:rPr kumimoji="1" lang="ja-JP" altLang="en-US" b="1" dirty="0">
                <a:solidFill>
                  <a:srgbClr val="FF0000"/>
                </a:solidFill>
                <a:latin typeface="メイリオ" panose="020B0604030504040204" pitchFamily="50" charset="-128"/>
                <a:ea typeface="メイリオ" panose="020B0604030504040204" pitchFamily="50" charset="-128"/>
              </a:rPr>
              <a:t>月</a:t>
            </a:r>
            <a:r>
              <a:rPr kumimoji="1" lang="en-US" altLang="ja-JP" b="1" dirty="0">
                <a:solidFill>
                  <a:srgbClr val="FF0000"/>
                </a:solidFill>
                <a:latin typeface="メイリオ" panose="020B0604030504040204" pitchFamily="50" charset="-128"/>
                <a:ea typeface="メイリオ" panose="020B0604030504040204" pitchFamily="50" charset="-128"/>
              </a:rPr>
              <a:t>31</a:t>
            </a:r>
            <a:r>
              <a:rPr kumimoji="1" lang="ja-JP" altLang="en-US" b="1" dirty="0">
                <a:solidFill>
                  <a:srgbClr val="FF0000"/>
                </a:solidFill>
                <a:latin typeface="メイリオ" panose="020B0604030504040204" pitchFamily="50" charset="-128"/>
                <a:ea typeface="メイリオ" panose="020B0604030504040204" pitchFamily="50" charset="-128"/>
              </a:rPr>
              <a:t>日（</a:t>
            </a:r>
            <a:r>
              <a:rPr kumimoji="1" lang="en-US" altLang="ja-JP" b="1" dirty="0">
                <a:solidFill>
                  <a:srgbClr val="FF0000"/>
                </a:solidFill>
                <a:latin typeface="メイリオ" panose="020B0604030504040204" pitchFamily="50" charset="-128"/>
                <a:ea typeface="メイリオ" panose="020B0604030504040204" pitchFamily="50" charset="-128"/>
              </a:rPr>
              <a:t>2025</a:t>
            </a:r>
            <a:r>
              <a:rPr kumimoji="1" lang="ja-JP" altLang="en-US" b="1" dirty="0">
                <a:solidFill>
                  <a:srgbClr val="FF0000"/>
                </a:solidFill>
                <a:latin typeface="メイリオ" panose="020B0604030504040204" pitchFamily="50" charset="-128"/>
                <a:ea typeface="メイリオ" panose="020B0604030504040204" pitchFamily="50" charset="-128"/>
              </a:rPr>
              <a:t>年度 年次報告と同じ）</a:t>
            </a:r>
            <a:r>
              <a:rPr kumimoji="1" lang="ja-JP" altLang="en-US" dirty="0">
                <a:latin typeface="メイリオ" panose="020B0604030504040204" pitchFamily="50" charset="-128"/>
                <a:ea typeface="メイリオ" panose="020B0604030504040204" pitchFamily="50" charset="-128"/>
              </a:rPr>
              <a:t>です。ご協力のほどよろしくお願い申し上げます。</a:t>
            </a:r>
            <a:endParaRPr kumimoji="1" lang="en-US" altLang="ja-JP" dirty="0">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00E3A232-24CE-BD47-3A76-4A3748C9FC59}"/>
              </a:ext>
            </a:extLst>
          </p:cNvPr>
          <p:cNvSpPr txBox="1"/>
          <p:nvPr/>
        </p:nvSpPr>
        <p:spPr>
          <a:xfrm>
            <a:off x="2539981" y="5246565"/>
            <a:ext cx="4077015" cy="1413207"/>
          </a:xfrm>
          <a:prstGeom prst="rect">
            <a:avLst/>
          </a:prstGeom>
          <a:noFill/>
          <a:ln>
            <a:solidFill>
              <a:schemeClr val="bg2"/>
            </a:solidFill>
          </a:ln>
        </p:spPr>
        <p:txBody>
          <a:bodyPr wrap="square" rtlCol="0">
            <a:spAutoFit/>
          </a:bodyPr>
          <a:lstStyle/>
          <a:p>
            <a:pPr algn="ctr">
              <a:spcAft>
                <a:spcPts val="728"/>
              </a:spcAft>
            </a:pPr>
            <a:r>
              <a:rPr kumimoji="1" lang="ja-JP" altLang="en-US" sz="1600" dirty="0">
                <a:latin typeface="メイリオ" panose="020B0604030504040204" pitchFamily="50" charset="-128"/>
                <a:ea typeface="メイリオ" panose="020B0604030504040204" pitchFamily="50" charset="-128"/>
              </a:rPr>
              <a:t>＜お問い合わせ・提出先＞</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再エネ</a:t>
            </a:r>
            <a:r>
              <a:rPr kumimoji="1" lang="en-US" altLang="ja-JP" sz="1600" dirty="0">
                <a:latin typeface="メイリオ" panose="020B0604030504040204" pitchFamily="50" charset="-128"/>
                <a:ea typeface="メイリオ" panose="020B0604030504040204" pitchFamily="50" charset="-128"/>
              </a:rPr>
              <a:t>100</a:t>
            </a:r>
            <a:r>
              <a:rPr kumimoji="1" lang="ja-JP" altLang="en-US" sz="1600" dirty="0">
                <a:latin typeface="メイリオ" panose="020B0604030504040204" pitchFamily="50" charset="-128"/>
                <a:ea typeface="メイリオ" panose="020B0604030504040204" pitchFamily="50" charset="-128"/>
              </a:rPr>
              <a:t>宣言 </a:t>
            </a:r>
            <a:r>
              <a:rPr kumimoji="1" lang="en-US" altLang="ja-JP" sz="1600" dirty="0">
                <a:latin typeface="メイリオ" panose="020B0604030504040204" pitchFamily="50" charset="-128"/>
                <a:ea typeface="メイリオ" panose="020B0604030504040204" pitchFamily="50" charset="-128"/>
              </a:rPr>
              <a:t>RE Action </a:t>
            </a:r>
            <a:r>
              <a:rPr kumimoji="1" lang="ja-JP" altLang="en-US" sz="1600" dirty="0">
                <a:latin typeface="メイリオ" panose="020B0604030504040204" pitchFamily="50" charset="-128"/>
                <a:ea typeface="メイリオ" panose="020B0604030504040204" pitchFamily="50" charset="-128"/>
              </a:rPr>
              <a:t>事務局</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担当：長谷川、金子、中垣</a:t>
            </a:r>
            <a:endParaRPr kumimoji="1" lang="en-US" altLang="ja-JP" sz="1600" dirty="0">
              <a:latin typeface="メイリオ" panose="020B0604030504040204" pitchFamily="50" charset="-128"/>
              <a:ea typeface="メイリオ" panose="020B0604030504040204" pitchFamily="50" charset="-128"/>
            </a:endParaRPr>
          </a:p>
          <a:p>
            <a:pPr algn="ctr"/>
            <a:r>
              <a:rPr kumimoji="1" lang="en-US" altLang="ja-JP" sz="1600" b="1" dirty="0">
                <a:latin typeface="メイリオ" panose="020B0604030504040204" pitchFamily="50" charset="-128"/>
                <a:ea typeface="メイリオ" panose="020B0604030504040204" pitchFamily="50" charset="-128"/>
                <a:hlinkClick r:id="rId2"/>
              </a:rPr>
              <a:t>reaction@saiene.jp</a:t>
            </a:r>
            <a:endParaRPr kumimoji="1" lang="en-US" altLang="ja-JP" sz="1600" b="1" dirty="0">
              <a:latin typeface="メイリオ" panose="020B0604030504040204" pitchFamily="50" charset="-128"/>
              <a:ea typeface="メイリオ" panose="020B0604030504040204" pitchFamily="50" charset="-128"/>
            </a:endParaRPr>
          </a:p>
          <a:p>
            <a:pPr algn="ctr"/>
            <a:r>
              <a:rPr kumimoji="1" lang="en-US" altLang="ja-JP" sz="1600" dirty="0">
                <a:latin typeface="メイリオ" panose="020B0604030504040204" pitchFamily="50" charset="-128"/>
                <a:ea typeface="メイリオ" panose="020B0604030504040204" pitchFamily="50" charset="-128"/>
              </a:rPr>
              <a:t>050-3159-6655</a:t>
            </a:r>
          </a:p>
        </p:txBody>
      </p:sp>
    </p:spTree>
    <p:extLst>
      <p:ext uri="{BB962C8B-B14F-4D97-AF65-F5344CB8AC3E}">
        <p14:creationId xmlns:p14="http://schemas.microsoft.com/office/powerpoint/2010/main" val="2983636327"/>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1746</TotalTime>
  <Words>735</Words>
  <Application>Microsoft Office PowerPoint</Application>
  <PresentationFormat>画面に合わせる (4:3)</PresentationFormat>
  <Paragraphs>50</Paragraphs>
  <Slides>5</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vt:i4>
      </vt:variant>
    </vt:vector>
  </HeadingPairs>
  <TitlesOfParts>
    <vt:vector size="10" baseType="lpstr">
      <vt:lpstr>メイリオ</vt:lpstr>
      <vt:lpstr>游ゴシック</vt:lpstr>
      <vt:lpstr>Arial</vt:lpstr>
      <vt:lpstr>Wingdings</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長谷川 淳子</dc:creator>
  <cp:lastModifiedBy>長谷川 淳子</cp:lastModifiedBy>
  <cp:revision>44</cp:revision>
  <dcterms:created xsi:type="dcterms:W3CDTF">2023-06-20T04:15:07Z</dcterms:created>
  <dcterms:modified xsi:type="dcterms:W3CDTF">2026-06-19T06:39:37Z</dcterms:modified>
</cp:coreProperties>
</file>